
<file path=[Content_Types].xml><?xml version="1.0" encoding="utf-8"?>
<Types xmlns="http://schemas.openxmlformats.org/package/2006/content-types">
  <Default Extension="xml" ContentType="application/xml"/>
  <Default Extension="bin" ContentType="application/vnd.openxmlformats-officedocument.presentationml.printerSettings"/>
  <Default Extension="png" ContentType="image/png"/>
  <Default Extension="jpg" ContentType="image/jpe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theme/theme2.xml" ContentType="application/vnd.openxmlformats-officedocument.theme+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718" r:id="rId1"/>
    <p:sldMasterId id="2147483719" r:id="rId2"/>
    <p:sldMasterId id="2147483721" r:id="rId3"/>
  </p:sldMasterIdLst>
  <p:notesMasterIdLst>
    <p:notesMasterId r:id="rId29"/>
  </p:notesMasterIdLst>
  <p:sldIdLst>
    <p:sldId id="256" r:id="rId4"/>
    <p:sldId id="326" r:id="rId5"/>
    <p:sldId id="327" r:id="rId6"/>
    <p:sldId id="332" r:id="rId7"/>
    <p:sldId id="261" r:id="rId8"/>
    <p:sldId id="260" r:id="rId9"/>
    <p:sldId id="278" r:id="rId10"/>
    <p:sldId id="315" r:id="rId11"/>
    <p:sldId id="330" r:id="rId12"/>
    <p:sldId id="328" r:id="rId13"/>
    <p:sldId id="329" r:id="rId14"/>
    <p:sldId id="320" r:id="rId15"/>
    <p:sldId id="316" r:id="rId16"/>
    <p:sldId id="317" r:id="rId17"/>
    <p:sldId id="318" r:id="rId18"/>
    <p:sldId id="319" r:id="rId19"/>
    <p:sldId id="321" r:id="rId20"/>
    <p:sldId id="333" r:id="rId21"/>
    <p:sldId id="331" r:id="rId22"/>
    <p:sldId id="325" r:id="rId23"/>
    <p:sldId id="311" r:id="rId24"/>
    <p:sldId id="323" r:id="rId25"/>
    <p:sldId id="322" r:id="rId26"/>
    <p:sldId id="324" r:id="rId27"/>
    <p:sldId id="306" r:id="rId28"/>
  </p:sldIdLst>
  <p:sldSz cx="12192000" cy="6858000"/>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B75F9D80-3CAF-4AA0-B1F3-90745334941B}">
  <a:tblStyle styleId="{B75F9D80-3CAF-4AA0-B1F3-90745334941B}" styleName="Table_0"/>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88175" autoAdjust="0"/>
  </p:normalViewPr>
  <p:slideViewPr>
    <p:cSldViewPr snapToGrid="0" snapToObjects="1">
      <p:cViewPr varScale="1">
        <p:scale>
          <a:sx n="102" d="100"/>
          <a:sy n="102" d="100"/>
        </p:scale>
        <p:origin x="-112" y="-288"/>
      </p:cViewPr>
      <p:guideLst>
        <p:guide orient="horz" pos="2160"/>
        <p:guide pos="384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20" Type="http://schemas.openxmlformats.org/officeDocument/2006/relationships/slide" Target="slides/slide17.xml"/><Relationship Id="rId21" Type="http://schemas.openxmlformats.org/officeDocument/2006/relationships/slide" Target="slides/slide18.xml"/><Relationship Id="rId22" Type="http://schemas.openxmlformats.org/officeDocument/2006/relationships/slide" Target="slides/slide19.xml"/><Relationship Id="rId23" Type="http://schemas.openxmlformats.org/officeDocument/2006/relationships/slide" Target="slides/slide20.xml"/><Relationship Id="rId24" Type="http://schemas.openxmlformats.org/officeDocument/2006/relationships/slide" Target="slides/slide21.xml"/><Relationship Id="rId25" Type="http://schemas.openxmlformats.org/officeDocument/2006/relationships/slide" Target="slides/slide22.xml"/><Relationship Id="rId26" Type="http://schemas.openxmlformats.org/officeDocument/2006/relationships/slide" Target="slides/slide23.xml"/><Relationship Id="rId27" Type="http://schemas.openxmlformats.org/officeDocument/2006/relationships/slide" Target="slides/slide24.xml"/><Relationship Id="rId28" Type="http://schemas.openxmlformats.org/officeDocument/2006/relationships/slide" Target="slides/slide25.xml"/><Relationship Id="rId29" Type="http://schemas.openxmlformats.org/officeDocument/2006/relationships/notesMaster" Target="notesMasters/notesMaster1.xml"/><Relationship Id="rId1" Type="http://schemas.openxmlformats.org/officeDocument/2006/relationships/slideMaster" Target="slideMasters/slideMaster1.xml"/><Relationship Id="rId2" Type="http://schemas.openxmlformats.org/officeDocument/2006/relationships/slideMaster" Target="slideMasters/slideMaster2.xml"/><Relationship Id="rId3" Type="http://schemas.openxmlformats.org/officeDocument/2006/relationships/slideMaster" Target="slideMasters/slideMaster3.xml"/><Relationship Id="rId4" Type="http://schemas.openxmlformats.org/officeDocument/2006/relationships/slide" Target="slides/slide1.xml"/><Relationship Id="rId5" Type="http://schemas.openxmlformats.org/officeDocument/2006/relationships/slide" Target="slides/slide2.xml"/><Relationship Id="rId30" Type="http://schemas.openxmlformats.org/officeDocument/2006/relationships/printerSettings" Target="printerSettings/printerSettings1.bin"/><Relationship Id="rId31" Type="http://schemas.openxmlformats.org/officeDocument/2006/relationships/presProps" Target="presProps.xml"/><Relationship Id="rId32" Type="http://schemas.openxmlformats.org/officeDocument/2006/relationships/viewProps" Target="viewProps.xml"/><Relationship Id="rId9" Type="http://schemas.openxmlformats.org/officeDocument/2006/relationships/slide" Target="slides/slide6.xml"/><Relationship Id="rId6" Type="http://schemas.openxmlformats.org/officeDocument/2006/relationships/slide" Target="slides/slide3.xml"/><Relationship Id="rId7" Type="http://schemas.openxmlformats.org/officeDocument/2006/relationships/slide" Target="slides/slide4.xml"/><Relationship Id="rId8" Type="http://schemas.openxmlformats.org/officeDocument/2006/relationships/slide" Target="slides/slide5.xml"/><Relationship Id="rId33" Type="http://schemas.openxmlformats.org/officeDocument/2006/relationships/theme" Target="theme/theme1.xml"/><Relationship Id="rId34" Type="http://schemas.openxmlformats.org/officeDocument/2006/relationships/tableStyles" Target="tableStyles.xml"/><Relationship Id="rId10" Type="http://schemas.openxmlformats.org/officeDocument/2006/relationships/slide" Target="slides/slide7.xml"/><Relationship Id="rId11" Type="http://schemas.openxmlformats.org/officeDocument/2006/relationships/slide" Target="slides/slide8.xml"/><Relationship Id="rId12" Type="http://schemas.openxmlformats.org/officeDocument/2006/relationships/slide" Target="slides/slide9.xml"/><Relationship Id="rId13" Type="http://schemas.openxmlformats.org/officeDocument/2006/relationships/slide" Target="slides/slide10.xml"/><Relationship Id="rId14" Type="http://schemas.openxmlformats.org/officeDocument/2006/relationships/slide" Target="slides/slide11.xml"/><Relationship Id="rId15" Type="http://schemas.openxmlformats.org/officeDocument/2006/relationships/slide" Target="slides/slide12.xml"/><Relationship Id="rId16" Type="http://schemas.openxmlformats.org/officeDocument/2006/relationships/slide" Target="slides/slide13.xml"/><Relationship Id="rId17" Type="http://schemas.openxmlformats.org/officeDocument/2006/relationships/slide" Target="slides/slide14.xml"/><Relationship Id="rId18" Type="http://schemas.openxmlformats.org/officeDocument/2006/relationships/slide" Target="slides/slide15.xml"/><Relationship Id="rId19" Type="http://schemas.openxmlformats.org/officeDocument/2006/relationships/slide" Target="slides/slide16.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B4C0ED5-B05B-8E4F-8F06-E14DC6081DE5}" type="doc">
      <dgm:prSet loTypeId="urn:microsoft.com/office/officeart/2005/8/layout/hChevron3" loCatId="" qsTypeId="urn:microsoft.com/office/officeart/2005/8/quickstyle/simple1" qsCatId="simple" csTypeId="urn:microsoft.com/office/officeart/2005/8/colors/accent1_2" csCatId="accent1" phldr="1"/>
      <dgm:spPr/>
    </dgm:pt>
    <dgm:pt modelId="{3786DBA3-0F21-D943-A4F8-B5C57AD5D0B7}">
      <dgm:prSet phldrT="[Text]" custT="1"/>
      <dgm:spPr>
        <a:solidFill>
          <a:schemeClr val="accent1"/>
        </a:solidFill>
        <a:ln w="76200" cmpd="sng">
          <a:solidFill>
            <a:schemeClr val="bg1"/>
          </a:solidFill>
        </a:ln>
      </dgm:spPr>
      <dgm:t>
        <a:bodyPr/>
        <a:lstStyle/>
        <a:p>
          <a:pPr algn="l"/>
          <a:r>
            <a:rPr lang="en-US" sz="2000" b="1" dirty="0" smtClean="0">
              <a:latin typeface="Proxima Nova"/>
              <a:cs typeface="Proxima Nova"/>
            </a:rPr>
            <a:t>Unregistered</a:t>
          </a:r>
        </a:p>
        <a:p>
          <a:pPr algn="l"/>
          <a:r>
            <a:rPr lang="en-US" sz="2000" b="1" dirty="0" smtClean="0">
              <a:latin typeface="Proxima Nova"/>
              <a:cs typeface="Proxima Nova"/>
            </a:rPr>
            <a:t>Users</a:t>
          </a:r>
          <a:endParaRPr lang="en-US" sz="2000" b="1" dirty="0">
            <a:latin typeface="Proxima Nova"/>
            <a:cs typeface="Proxima Nova"/>
          </a:endParaRPr>
        </a:p>
      </dgm:t>
    </dgm:pt>
    <dgm:pt modelId="{B3BB1A7F-219D-1649-9686-11CBDEEBE5D4}" type="parTrans" cxnId="{3EC7F6F7-9422-F847-87D9-1BE5C72D5B99}">
      <dgm:prSet/>
      <dgm:spPr/>
      <dgm:t>
        <a:bodyPr/>
        <a:lstStyle/>
        <a:p>
          <a:endParaRPr lang="en-US" sz="2000"/>
        </a:p>
      </dgm:t>
    </dgm:pt>
    <dgm:pt modelId="{F0B9F5C4-2C72-9E43-BD38-859C71D0E0D5}" type="sibTrans" cxnId="{3EC7F6F7-9422-F847-87D9-1BE5C72D5B99}">
      <dgm:prSet/>
      <dgm:spPr/>
      <dgm:t>
        <a:bodyPr/>
        <a:lstStyle/>
        <a:p>
          <a:endParaRPr lang="en-US" sz="2000"/>
        </a:p>
      </dgm:t>
    </dgm:pt>
    <dgm:pt modelId="{CAF63ED1-B1DE-7E40-AEB1-9FE6EA756936}">
      <dgm:prSet phldrT="[Text]" custT="1"/>
      <dgm:spPr>
        <a:solidFill>
          <a:schemeClr val="accent1">
            <a:lumMod val="75000"/>
          </a:schemeClr>
        </a:solidFill>
        <a:ln w="76200" cmpd="sng">
          <a:solidFill>
            <a:schemeClr val="bg1"/>
          </a:solidFill>
        </a:ln>
      </dgm:spPr>
      <dgm:t>
        <a:bodyPr/>
        <a:lstStyle/>
        <a:p>
          <a:pPr algn="l"/>
          <a:r>
            <a:rPr lang="en-US" sz="2000" b="1" dirty="0" smtClean="0">
              <a:latin typeface="Proxima Nova"/>
              <a:cs typeface="Proxima Nova"/>
            </a:rPr>
            <a:t>Registered</a:t>
          </a:r>
        </a:p>
        <a:p>
          <a:pPr algn="l"/>
          <a:r>
            <a:rPr lang="en-US" sz="2000" b="1" dirty="0" smtClean="0">
              <a:latin typeface="Proxima Nova"/>
              <a:cs typeface="Proxima Nova"/>
            </a:rPr>
            <a:t>Users</a:t>
          </a:r>
          <a:endParaRPr lang="en-US" sz="2000" b="1" dirty="0">
            <a:latin typeface="Proxima Nova"/>
            <a:cs typeface="Proxima Nova"/>
          </a:endParaRPr>
        </a:p>
      </dgm:t>
    </dgm:pt>
    <dgm:pt modelId="{6AD10BA2-B83E-9746-8192-2053D4EFA014}" type="parTrans" cxnId="{DD299E6E-1AE7-E24C-8AF2-AA5C7BF8CDD9}">
      <dgm:prSet/>
      <dgm:spPr/>
      <dgm:t>
        <a:bodyPr/>
        <a:lstStyle/>
        <a:p>
          <a:endParaRPr lang="en-US" sz="2000"/>
        </a:p>
      </dgm:t>
    </dgm:pt>
    <dgm:pt modelId="{F1FD33DC-B992-B048-9ADF-B2E5CE4CD72D}" type="sibTrans" cxnId="{DD299E6E-1AE7-E24C-8AF2-AA5C7BF8CDD9}">
      <dgm:prSet/>
      <dgm:spPr/>
      <dgm:t>
        <a:bodyPr/>
        <a:lstStyle/>
        <a:p>
          <a:endParaRPr lang="en-US" sz="2000"/>
        </a:p>
      </dgm:t>
    </dgm:pt>
    <dgm:pt modelId="{D0751E32-F9E5-5242-8EA3-5148EB0CDF30}">
      <dgm:prSet phldrT="[Text]" custT="1"/>
      <dgm:spPr>
        <a:solidFill>
          <a:srgbClr val="013360"/>
        </a:solidFill>
        <a:ln w="76200" cmpd="sng">
          <a:solidFill>
            <a:schemeClr val="bg1"/>
          </a:solidFill>
        </a:ln>
      </dgm:spPr>
      <dgm:t>
        <a:bodyPr/>
        <a:lstStyle/>
        <a:p>
          <a:pPr algn="l"/>
          <a:r>
            <a:rPr lang="en-US" sz="2000" b="1" dirty="0" smtClean="0">
              <a:latin typeface="Proxima Nova"/>
              <a:cs typeface="Proxima Nova"/>
            </a:rPr>
            <a:t>Returning</a:t>
          </a:r>
        </a:p>
        <a:p>
          <a:pPr algn="l"/>
          <a:r>
            <a:rPr lang="en-US" sz="2000" b="1" dirty="0" smtClean="0">
              <a:latin typeface="Proxima Nova"/>
              <a:cs typeface="Proxima Nova"/>
            </a:rPr>
            <a:t>Donors</a:t>
          </a:r>
          <a:endParaRPr lang="en-US" sz="2000" b="1" dirty="0">
            <a:latin typeface="Proxima Nova"/>
            <a:cs typeface="Proxima Nova"/>
          </a:endParaRPr>
        </a:p>
      </dgm:t>
    </dgm:pt>
    <dgm:pt modelId="{AD07075D-C2F0-7843-A246-9CC2471AD276}" type="parTrans" cxnId="{65CF087E-D5DB-844F-A952-C1DD9C94CE0B}">
      <dgm:prSet/>
      <dgm:spPr/>
      <dgm:t>
        <a:bodyPr/>
        <a:lstStyle/>
        <a:p>
          <a:endParaRPr lang="en-US" sz="2000"/>
        </a:p>
      </dgm:t>
    </dgm:pt>
    <dgm:pt modelId="{DD5E701C-3ADF-E943-B597-3A40C76D3546}" type="sibTrans" cxnId="{65CF087E-D5DB-844F-A952-C1DD9C94CE0B}">
      <dgm:prSet/>
      <dgm:spPr/>
      <dgm:t>
        <a:bodyPr/>
        <a:lstStyle/>
        <a:p>
          <a:endParaRPr lang="en-US" sz="2000"/>
        </a:p>
      </dgm:t>
    </dgm:pt>
    <dgm:pt modelId="{A90FBB85-114F-3A46-BA40-3A20FF973C11}" type="pres">
      <dgm:prSet presAssocID="{BB4C0ED5-B05B-8E4F-8F06-E14DC6081DE5}" presName="Name0" presStyleCnt="0">
        <dgm:presLayoutVars>
          <dgm:dir/>
          <dgm:resizeHandles val="exact"/>
        </dgm:presLayoutVars>
      </dgm:prSet>
      <dgm:spPr/>
    </dgm:pt>
    <dgm:pt modelId="{5F51F3FA-42B4-7245-9B1D-5C7AA15B83F6}" type="pres">
      <dgm:prSet presAssocID="{3786DBA3-0F21-D943-A4F8-B5C57AD5D0B7}" presName="parTxOnly" presStyleLbl="node1" presStyleIdx="0" presStyleCnt="3">
        <dgm:presLayoutVars>
          <dgm:bulletEnabled val="1"/>
        </dgm:presLayoutVars>
      </dgm:prSet>
      <dgm:spPr/>
      <dgm:t>
        <a:bodyPr/>
        <a:lstStyle/>
        <a:p>
          <a:endParaRPr lang="en-US"/>
        </a:p>
      </dgm:t>
    </dgm:pt>
    <dgm:pt modelId="{B6A550C1-2B2B-374E-841A-977D52ADAAF2}" type="pres">
      <dgm:prSet presAssocID="{F0B9F5C4-2C72-9E43-BD38-859C71D0E0D5}" presName="parSpace" presStyleCnt="0"/>
      <dgm:spPr/>
    </dgm:pt>
    <dgm:pt modelId="{913E58CB-242C-4341-854F-5DBFEBF2DAF0}" type="pres">
      <dgm:prSet presAssocID="{CAF63ED1-B1DE-7E40-AEB1-9FE6EA756936}" presName="parTxOnly" presStyleLbl="node1" presStyleIdx="1" presStyleCnt="3">
        <dgm:presLayoutVars>
          <dgm:bulletEnabled val="1"/>
        </dgm:presLayoutVars>
      </dgm:prSet>
      <dgm:spPr/>
      <dgm:t>
        <a:bodyPr/>
        <a:lstStyle/>
        <a:p>
          <a:endParaRPr lang="en-US"/>
        </a:p>
      </dgm:t>
    </dgm:pt>
    <dgm:pt modelId="{CEBD1743-6929-394E-8B9B-A7B11C389D4F}" type="pres">
      <dgm:prSet presAssocID="{F1FD33DC-B992-B048-9ADF-B2E5CE4CD72D}" presName="parSpace" presStyleCnt="0"/>
      <dgm:spPr/>
    </dgm:pt>
    <dgm:pt modelId="{9C6E60B3-A191-0B49-9D50-7447FF6B00A0}" type="pres">
      <dgm:prSet presAssocID="{D0751E32-F9E5-5242-8EA3-5148EB0CDF30}" presName="parTxOnly" presStyleLbl="node1" presStyleIdx="2" presStyleCnt="3">
        <dgm:presLayoutVars>
          <dgm:bulletEnabled val="1"/>
        </dgm:presLayoutVars>
      </dgm:prSet>
      <dgm:spPr/>
      <dgm:t>
        <a:bodyPr/>
        <a:lstStyle/>
        <a:p>
          <a:endParaRPr lang="en-US"/>
        </a:p>
      </dgm:t>
    </dgm:pt>
  </dgm:ptLst>
  <dgm:cxnLst>
    <dgm:cxn modelId="{70461BCE-9968-C540-99B7-B49BB5607C3C}" type="presOf" srcId="{CAF63ED1-B1DE-7E40-AEB1-9FE6EA756936}" destId="{913E58CB-242C-4341-854F-5DBFEBF2DAF0}" srcOrd="0" destOrd="0" presId="urn:microsoft.com/office/officeart/2005/8/layout/hChevron3"/>
    <dgm:cxn modelId="{65CF087E-D5DB-844F-A952-C1DD9C94CE0B}" srcId="{BB4C0ED5-B05B-8E4F-8F06-E14DC6081DE5}" destId="{D0751E32-F9E5-5242-8EA3-5148EB0CDF30}" srcOrd="2" destOrd="0" parTransId="{AD07075D-C2F0-7843-A246-9CC2471AD276}" sibTransId="{DD5E701C-3ADF-E943-B597-3A40C76D3546}"/>
    <dgm:cxn modelId="{89A06DD9-962C-0246-A227-BF5F7F4E8A78}" type="presOf" srcId="{BB4C0ED5-B05B-8E4F-8F06-E14DC6081DE5}" destId="{A90FBB85-114F-3A46-BA40-3A20FF973C11}" srcOrd="0" destOrd="0" presId="urn:microsoft.com/office/officeart/2005/8/layout/hChevron3"/>
    <dgm:cxn modelId="{DD299E6E-1AE7-E24C-8AF2-AA5C7BF8CDD9}" srcId="{BB4C0ED5-B05B-8E4F-8F06-E14DC6081DE5}" destId="{CAF63ED1-B1DE-7E40-AEB1-9FE6EA756936}" srcOrd="1" destOrd="0" parTransId="{6AD10BA2-B83E-9746-8192-2053D4EFA014}" sibTransId="{F1FD33DC-B992-B048-9ADF-B2E5CE4CD72D}"/>
    <dgm:cxn modelId="{094B5748-26D7-FB46-9170-BD001B49594E}" type="presOf" srcId="{3786DBA3-0F21-D943-A4F8-B5C57AD5D0B7}" destId="{5F51F3FA-42B4-7245-9B1D-5C7AA15B83F6}" srcOrd="0" destOrd="0" presId="urn:microsoft.com/office/officeart/2005/8/layout/hChevron3"/>
    <dgm:cxn modelId="{3EC7F6F7-9422-F847-87D9-1BE5C72D5B99}" srcId="{BB4C0ED5-B05B-8E4F-8F06-E14DC6081DE5}" destId="{3786DBA3-0F21-D943-A4F8-B5C57AD5D0B7}" srcOrd="0" destOrd="0" parTransId="{B3BB1A7F-219D-1649-9686-11CBDEEBE5D4}" sibTransId="{F0B9F5C4-2C72-9E43-BD38-859C71D0E0D5}"/>
    <dgm:cxn modelId="{FA7B30A6-D67E-2945-8034-A4A71C674C71}" type="presOf" srcId="{D0751E32-F9E5-5242-8EA3-5148EB0CDF30}" destId="{9C6E60B3-A191-0B49-9D50-7447FF6B00A0}" srcOrd="0" destOrd="0" presId="urn:microsoft.com/office/officeart/2005/8/layout/hChevron3"/>
    <dgm:cxn modelId="{5EC7CF12-F219-934F-8A0B-724A75C08292}" type="presParOf" srcId="{A90FBB85-114F-3A46-BA40-3A20FF973C11}" destId="{5F51F3FA-42B4-7245-9B1D-5C7AA15B83F6}" srcOrd="0" destOrd="0" presId="urn:microsoft.com/office/officeart/2005/8/layout/hChevron3"/>
    <dgm:cxn modelId="{508A08AA-F464-6A4A-8363-ED0B8DDF361A}" type="presParOf" srcId="{A90FBB85-114F-3A46-BA40-3A20FF973C11}" destId="{B6A550C1-2B2B-374E-841A-977D52ADAAF2}" srcOrd="1" destOrd="0" presId="urn:microsoft.com/office/officeart/2005/8/layout/hChevron3"/>
    <dgm:cxn modelId="{DD380254-4203-004D-840A-F1476FB9FFDD}" type="presParOf" srcId="{A90FBB85-114F-3A46-BA40-3A20FF973C11}" destId="{913E58CB-242C-4341-854F-5DBFEBF2DAF0}" srcOrd="2" destOrd="0" presId="urn:microsoft.com/office/officeart/2005/8/layout/hChevron3"/>
    <dgm:cxn modelId="{854825E9-98BA-DA43-AC8B-EBFCE9E5B2D9}" type="presParOf" srcId="{A90FBB85-114F-3A46-BA40-3A20FF973C11}" destId="{CEBD1743-6929-394E-8B9B-A7B11C389D4F}" srcOrd="3" destOrd="0" presId="urn:microsoft.com/office/officeart/2005/8/layout/hChevron3"/>
    <dgm:cxn modelId="{29CE486F-610D-C246-9711-0F4FB3F8476E}" type="presParOf" srcId="{A90FBB85-114F-3A46-BA40-3A20FF973C11}" destId="{9C6E60B3-A191-0B49-9D50-7447FF6B00A0}" srcOrd="4" destOrd="0" presId="urn:microsoft.com/office/officeart/2005/8/layout/hChevron3"/>
  </dgm:cxnLst>
  <dgm:bg>
    <a:noFill/>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F51F3FA-42B4-7245-9B1D-5C7AA15B83F6}">
      <dsp:nvSpPr>
        <dsp:cNvPr id="0" name=""/>
        <dsp:cNvSpPr/>
      </dsp:nvSpPr>
      <dsp:spPr>
        <a:xfrm>
          <a:off x="3571" y="0"/>
          <a:ext cx="3123406" cy="952500"/>
        </a:xfrm>
        <a:prstGeom prst="homePlate">
          <a:avLst/>
        </a:prstGeom>
        <a:solidFill>
          <a:schemeClr val="accent1"/>
        </a:solidFill>
        <a:ln w="76200" cap="flat" cmpd="sng" algn="ctr">
          <a:solidFill>
            <a:schemeClr val="bg1"/>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53340" rIns="26670" bIns="53340" numCol="1" spcCol="1270" anchor="ctr" anchorCtr="0">
          <a:noAutofit/>
        </a:bodyPr>
        <a:lstStyle/>
        <a:p>
          <a:pPr lvl="0" algn="l" defTabSz="889000">
            <a:lnSpc>
              <a:spcPct val="90000"/>
            </a:lnSpc>
            <a:spcBef>
              <a:spcPct val="0"/>
            </a:spcBef>
            <a:spcAft>
              <a:spcPct val="35000"/>
            </a:spcAft>
          </a:pPr>
          <a:r>
            <a:rPr lang="en-US" sz="2000" b="1" kern="1200" dirty="0" smtClean="0">
              <a:latin typeface="Proxima Nova"/>
              <a:cs typeface="Proxima Nova"/>
            </a:rPr>
            <a:t>Unregistered</a:t>
          </a:r>
        </a:p>
        <a:p>
          <a:pPr lvl="0" algn="l" defTabSz="889000">
            <a:lnSpc>
              <a:spcPct val="90000"/>
            </a:lnSpc>
            <a:spcBef>
              <a:spcPct val="0"/>
            </a:spcBef>
            <a:spcAft>
              <a:spcPct val="35000"/>
            </a:spcAft>
          </a:pPr>
          <a:r>
            <a:rPr lang="en-US" sz="2000" b="1" kern="1200" dirty="0" smtClean="0">
              <a:latin typeface="Proxima Nova"/>
              <a:cs typeface="Proxima Nova"/>
            </a:rPr>
            <a:t>Users</a:t>
          </a:r>
          <a:endParaRPr lang="en-US" sz="2000" b="1" kern="1200" dirty="0">
            <a:latin typeface="Proxima Nova"/>
            <a:cs typeface="Proxima Nova"/>
          </a:endParaRPr>
        </a:p>
      </dsp:txBody>
      <dsp:txXfrm>
        <a:off x="3571" y="0"/>
        <a:ext cx="2885281" cy="952500"/>
      </dsp:txXfrm>
    </dsp:sp>
    <dsp:sp modelId="{913E58CB-242C-4341-854F-5DBFEBF2DAF0}">
      <dsp:nvSpPr>
        <dsp:cNvPr id="0" name=""/>
        <dsp:cNvSpPr/>
      </dsp:nvSpPr>
      <dsp:spPr>
        <a:xfrm>
          <a:off x="2502296" y="0"/>
          <a:ext cx="3123406" cy="952500"/>
        </a:xfrm>
        <a:prstGeom prst="chevron">
          <a:avLst/>
        </a:prstGeom>
        <a:solidFill>
          <a:schemeClr val="accent1">
            <a:lumMod val="75000"/>
          </a:schemeClr>
        </a:solidFill>
        <a:ln w="76200" cap="flat" cmpd="sng" algn="ctr">
          <a:solidFill>
            <a:schemeClr val="bg1"/>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53340" rIns="26670" bIns="53340" numCol="1" spcCol="1270" anchor="ctr" anchorCtr="0">
          <a:noAutofit/>
        </a:bodyPr>
        <a:lstStyle/>
        <a:p>
          <a:pPr lvl="0" algn="l" defTabSz="889000">
            <a:lnSpc>
              <a:spcPct val="90000"/>
            </a:lnSpc>
            <a:spcBef>
              <a:spcPct val="0"/>
            </a:spcBef>
            <a:spcAft>
              <a:spcPct val="35000"/>
            </a:spcAft>
          </a:pPr>
          <a:r>
            <a:rPr lang="en-US" sz="2000" b="1" kern="1200" dirty="0" smtClean="0">
              <a:latin typeface="Proxima Nova"/>
              <a:cs typeface="Proxima Nova"/>
            </a:rPr>
            <a:t>Registered</a:t>
          </a:r>
        </a:p>
        <a:p>
          <a:pPr lvl="0" algn="l" defTabSz="889000">
            <a:lnSpc>
              <a:spcPct val="90000"/>
            </a:lnSpc>
            <a:spcBef>
              <a:spcPct val="0"/>
            </a:spcBef>
            <a:spcAft>
              <a:spcPct val="35000"/>
            </a:spcAft>
          </a:pPr>
          <a:r>
            <a:rPr lang="en-US" sz="2000" b="1" kern="1200" dirty="0" smtClean="0">
              <a:latin typeface="Proxima Nova"/>
              <a:cs typeface="Proxima Nova"/>
            </a:rPr>
            <a:t>Users</a:t>
          </a:r>
          <a:endParaRPr lang="en-US" sz="2000" b="1" kern="1200" dirty="0">
            <a:latin typeface="Proxima Nova"/>
            <a:cs typeface="Proxima Nova"/>
          </a:endParaRPr>
        </a:p>
      </dsp:txBody>
      <dsp:txXfrm>
        <a:off x="2978546" y="0"/>
        <a:ext cx="2170906" cy="952500"/>
      </dsp:txXfrm>
    </dsp:sp>
    <dsp:sp modelId="{9C6E60B3-A191-0B49-9D50-7447FF6B00A0}">
      <dsp:nvSpPr>
        <dsp:cNvPr id="0" name=""/>
        <dsp:cNvSpPr/>
      </dsp:nvSpPr>
      <dsp:spPr>
        <a:xfrm>
          <a:off x="5001021" y="0"/>
          <a:ext cx="3123406" cy="952500"/>
        </a:xfrm>
        <a:prstGeom prst="chevron">
          <a:avLst/>
        </a:prstGeom>
        <a:solidFill>
          <a:srgbClr val="013360"/>
        </a:solidFill>
        <a:ln w="76200" cap="flat" cmpd="sng" algn="ctr">
          <a:solidFill>
            <a:schemeClr val="bg1"/>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53340" rIns="26670" bIns="53340" numCol="1" spcCol="1270" anchor="ctr" anchorCtr="0">
          <a:noAutofit/>
        </a:bodyPr>
        <a:lstStyle/>
        <a:p>
          <a:pPr lvl="0" algn="l" defTabSz="889000">
            <a:lnSpc>
              <a:spcPct val="90000"/>
            </a:lnSpc>
            <a:spcBef>
              <a:spcPct val="0"/>
            </a:spcBef>
            <a:spcAft>
              <a:spcPct val="35000"/>
            </a:spcAft>
          </a:pPr>
          <a:r>
            <a:rPr lang="en-US" sz="2000" b="1" kern="1200" dirty="0" smtClean="0">
              <a:latin typeface="Proxima Nova"/>
              <a:cs typeface="Proxima Nova"/>
            </a:rPr>
            <a:t>Returning</a:t>
          </a:r>
        </a:p>
        <a:p>
          <a:pPr lvl="0" algn="l" defTabSz="889000">
            <a:lnSpc>
              <a:spcPct val="90000"/>
            </a:lnSpc>
            <a:spcBef>
              <a:spcPct val="0"/>
            </a:spcBef>
            <a:spcAft>
              <a:spcPct val="35000"/>
            </a:spcAft>
          </a:pPr>
          <a:r>
            <a:rPr lang="en-US" sz="2000" b="1" kern="1200" dirty="0" smtClean="0">
              <a:latin typeface="Proxima Nova"/>
              <a:cs typeface="Proxima Nova"/>
            </a:rPr>
            <a:t>Donors</a:t>
          </a:r>
          <a:endParaRPr lang="en-US" sz="2000" b="1" kern="1200" dirty="0">
            <a:latin typeface="Proxima Nova"/>
            <a:cs typeface="Proxima Nova"/>
          </a:endParaRPr>
        </a:p>
      </dsp:txBody>
      <dsp:txXfrm>
        <a:off x="5477271" y="0"/>
        <a:ext cx="2170906" cy="952500"/>
      </dsp:txXfrm>
    </dsp:sp>
  </dsp:spTree>
</dsp:drawing>
</file>

<file path=ppt/diagrams/layout1.xml><?xml version="1.0" encoding="utf-8"?>
<dgm:layoutDef xmlns:dgm="http://schemas.openxmlformats.org/drawingml/2006/diagram" xmlns:a="http://schemas.openxmlformats.org/drawingml/2006/main" uniqueId="urn:microsoft.com/office/officeart/2005/8/layout/hChevron3">
  <dgm:title val=""/>
  <dgm:desc val=""/>
  <dgm:catLst>
    <dgm:cat type="process" pri="10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root des" func="maxDepth" op="gte" val="2">
        <dgm:constrLst>
          <dgm:constr type="w" for="ch" forName="parAndChTx" refType="w"/>
          <dgm:constr type="primFontSz" for="ch" ptType="node" op="equ"/>
          <dgm:constr type="w" for="ch" forName="parAndChSpace" refType="w" refFor="ch" refForName="parAndChTx" fact="-0.2"/>
          <dgm:constr type="w" for="ch" ptType="sibTrans" op="equ"/>
        </dgm:constrLst>
        <dgm:ruleLst/>
        <dgm:forEach name="Name6" axis="ch" ptType="node">
          <dgm:layoutNode name="parAndChTx">
            <dgm:varLst>
              <dgm:bulletEnabled val="1"/>
            </dgm:varLst>
            <dgm:alg type="tx"/>
            <dgm:choose name="Name7">
              <dgm:if name="Name8" func="var" arg="dir" op="equ" val="norm">
                <dgm:choose name="Name9">
                  <dgm:if name="Name10" axis="self" ptType="node" func="pos" op="equ" val="1">
                    <dgm:shape xmlns:r="http://schemas.openxmlformats.org/officeDocument/2006/relationships"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4"/>
                    </dgm:constrLst>
                  </dgm:if>
                  <dgm:else name="Name11">
                    <dgm:shape xmlns:r="http://schemas.openxmlformats.org/officeDocument/2006/relationships"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if>
              <dgm:else name="Name12">
                <dgm:choose name="Name13">
                  <dgm:if name="Name14" axis="self" ptType="node" func="pos" op="equ" val="1">
                    <dgm:shape xmlns:r="http://schemas.openxmlformats.org/officeDocument/2006/relationships" rot="180"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4"/>
                      <dgm:constr type="rMarg" refType="w" fact="0.1"/>
                    </dgm:constrLst>
                  </dgm:if>
                  <dgm:else name="Name15">
                    <dgm:shape xmlns:r="http://schemas.openxmlformats.org/officeDocument/2006/relationships" rot="180"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else>
            </dgm:choose>
            <dgm:ruleLst>
              <dgm:rule type="primFontSz" val="5" fact="NaN" max="NaN"/>
            </dgm:ruleLst>
          </dgm:layoutNode>
          <dgm:forEach name="Name16" axis="followSib" ptType="sibTrans" cnt="1">
            <dgm:layoutNode name="parAndChSpace">
              <dgm:alg type="sp"/>
              <dgm:shape xmlns:r="http://schemas.openxmlformats.org/officeDocument/2006/relationships" r:blip="">
                <dgm:adjLst/>
              </dgm:shape>
              <dgm:presOf/>
              <dgm:constrLst/>
              <dgm:ruleLst/>
            </dgm:layoutNode>
          </dgm:forEach>
        </dgm:forEach>
      </dgm:if>
      <dgm:else name="Name17">
        <dgm:constrLst>
          <dgm:constr type="w" for="ch" forName="parTxOnly" refType="w"/>
          <dgm:constr type="primFontSz" for="ch" ptType="node" op="equ"/>
          <dgm:constr type="w" for="ch" forName="parSpace" refType="w" refFor="ch" refForName="parTxOnly" fact="-0.2"/>
          <dgm:constr type="w" for="ch" ptType="sibTrans" op="equ"/>
        </dgm:constrLst>
        <dgm:ruleLst/>
        <dgm:forEach name="Name18" axis="ch" ptType="node">
          <dgm:layoutNode name="parTxOnly">
            <dgm:varLst>
              <dgm:bulletEnabled val="1"/>
            </dgm:varLst>
            <dgm:alg type="tx"/>
            <dgm:presOf axis="desOrSelf" ptType="node"/>
            <dgm:choose name="Name19">
              <dgm:if name="Name20" func="var" arg="dir" op="equ" val="norm">
                <dgm:choose name="Name21">
                  <dgm:if name="Name22" axis="self" ptType="node" func="pos" op="equ" val="1">
                    <dgm:shape xmlns:r="http://schemas.openxmlformats.org/officeDocument/2006/relationships" type="homePlate" r:blip="">
                      <dgm:adjLst/>
                    </dgm:shape>
                    <dgm:constrLst>
                      <dgm:constr type="h" refType="w" op="equ" fact="0.4"/>
                      <dgm:constr type="primFontSz" val="65"/>
                      <dgm:constr type="tMarg" refType="primFontSz" fact="0.21"/>
                      <dgm:constr type="bMarg" refType="primFontSz" fact="0.21"/>
                      <dgm:constr type="lMarg" refType="primFontSz" fact="0.42"/>
                      <dgm:constr type="rMarg" refType="primFontSz" fact="0.105"/>
                    </dgm:constrLst>
                  </dgm:if>
                  <dgm:else name="Name23">
                    <dgm:shape xmlns:r="http://schemas.openxmlformats.org/officeDocument/2006/relationships" type="chevron" r:blip="">
                      <dgm:adjLst/>
                    </dgm:shape>
                    <dgm:constrLst>
                      <dgm:constr type="h" refType="w" op="equ" fact="0.4"/>
                      <dgm:constr type="primFontSz" val="65"/>
                      <dgm:constr type="tMarg" refType="primFontSz" fact="0.21"/>
                      <dgm:constr type="bMarg" refType="primFontSz" fact="0.21"/>
                      <dgm:constr type="lMarg" refType="primFontSz" fact="0.315"/>
                      <dgm:constr type="rMarg" refType="primFontSz" fact="0.105"/>
                    </dgm:constrLst>
                  </dgm:else>
                </dgm:choose>
              </dgm:if>
              <dgm:else name="Name24">
                <dgm:choose name="Name25">
                  <dgm:if name="Name26" axis="self" ptType="node" func="pos" op="equ" val="1">
                    <dgm:shape xmlns:r="http://schemas.openxmlformats.org/officeDocument/2006/relationships" rot="180" type="homePlate"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42"/>
                    </dgm:constrLst>
                  </dgm:if>
                  <dgm:else name="Name27">
                    <dgm:shape xmlns:r="http://schemas.openxmlformats.org/officeDocument/2006/relationships" rot="180" type="chevron"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315"/>
                    </dgm:constrLst>
                  </dgm:else>
                </dgm:choose>
              </dgm:else>
            </dgm:choose>
            <dgm:ruleLst>
              <dgm:rule type="primFontSz" val="5" fact="NaN" max="NaN"/>
            </dgm:ruleLst>
          </dgm:layoutNode>
          <dgm:forEach name="Name28" axis="followSib" ptType="sibTrans" cnt="1">
            <dgm:layoutNode name="parSpace">
              <dgm:alg type="sp"/>
              <dgm:shape xmlns:r="http://schemas.openxmlformats.org/officeDocument/2006/relationships" r:blip="">
                <dgm:adjLst/>
              </dgm:shape>
              <dgm:presOf/>
              <dgm:constrLst/>
              <dgm:ruleLst/>
            </dgm:layoutNode>
          </dgm:forEach>
        </dgm:forEach>
      </dgm:else>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Shape 3"/>
          <p:cNvSpPr txBox="1">
            <a:spLocks noGrp="1"/>
          </p:cNvSpPr>
          <p:nvPr>
            <p:ph type="hdr" idx="2"/>
          </p:nvPr>
        </p:nvSpPr>
        <p:spPr>
          <a:xfrm>
            <a:off x="0" y="0"/>
            <a:ext cx="2971799" cy="457200"/>
          </a:xfrm>
          <a:prstGeom prst="rect">
            <a:avLst/>
          </a:prstGeom>
          <a:noFill/>
          <a:ln>
            <a:noFill/>
          </a:ln>
        </p:spPr>
        <p:txBody>
          <a:bodyPr lIns="91425" tIns="91425" rIns="91425" bIns="91425" anchor="t" anchorCtr="0"/>
          <a:lstStyle>
            <a:lvl1pPr marL="0" marR="0" lvl="0" indent="0" algn="l" rtl="0">
              <a:spcBef>
                <a:spcPts val="0"/>
              </a:spcBef>
              <a:buNone/>
              <a:defRPr sz="1200" b="0" i="0" u="none" strike="noStrike" cap="none">
                <a:solidFill>
                  <a:schemeClr val="dk1"/>
                </a:solidFill>
                <a:latin typeface="Calibri"/>
                <a:ea typeface="Calibri"/>
                <a:cs typeface="Calibri"/>
                <a:sym typeface="Calibri"/>
              </a:defRPr>
            </a:lvl1pPr>
            <a:lvl2pPr marL="457189" marR="0" lvl="1" indent="-12689" algn="l" rtl="0">
              <a:spcBef>
                <a:spcPts val="0"/>
              </a:spcBef>
              <a:buNone/>
              <a:defRPr sz="1900" b="0" i="0" u="none" strike="noStrike" cap="none">
                <a:solidFill>
                  <a:schemeClr val="dk1"/>
                </a:solidFill>
                <a:latin typeface="Calibri"/>
                <a:ea typeface="Calibri"/>
                <a:cs typeface="Calibri"/>
                <a:sym typeface="Calibri"/>
              </a:defRPr>
            </a:lvl2pPr>
            <a:lvl3pPr marL="914377" marR="0" lvl="2" indent="-12677" algn="l" rtl="0">
              <a:spcBef>
                <a:spcPts val="0"/>
              </a:spcBef>
              <a:buNone/>
              <a:defRPr sz="1900" b="0" i="0" u="none" strike="noStrike" cap="none">
                <a:solidFill>
                  <a:schemeClr val="dk1"/>
                </a:solidFill>
                <a:latin typeface="Calibri"/>
                <a:ea typeface="Calibri"/>
                <a:cs typeface="Calibri"/>
                <a:sym typeface="Calibri"/>
              </a:defRPr>
            </a:lvl3pPr>
            <a:lvl4pPr marL="1371566" marR="0" lvl="3" indent="-12665" algn="l" rtl="0">
              <a:spcBef>
                <a:spcPts val="0"/>
              </a:spcBef>
              <a:buNone/>
              <a:defRPr sz="1900" b="0" i="0" u="none" strike="noStrike" cap="none">
                <a:solidFill>
                  <a:schemeClr val="dk1"/>
                </a:solidFill>
                <a:latin typeface="Calibri"/>
                <a:ea typeface="Calibri"/>
                <a:cs typeface="Calibri"/>
                <a:sym typeface="Calibri"/>
              </a:defRPr>
            </a:lvl4pPr>
            <a:lvl5pPr marL="1828754" marR="0" lvl="4" indent="-12654" algn="l" rtl="0">
              <a:spcBef>
                <a:spcPts val="0"/>
              </a:spcBef>
              <a:buNone/>
              <a:defRPr sz="1900" b="0" i="0" u="none" strike="noStrike" cap="none">
                <a:solidFill>
                  <a:schemeClr val="dk1"/>
                </a:solidFill>
                <a:latin typeface="Calibri"/>
                <a:ea typeface="Calibri"/>
                <a:cs typeface="Calibri"/>
                <a:sym typeface="Calibri"/>
              </a:defRPr>
            </a:lvl5pPr>
            <a:lvl6pPr marL="2285943" marR="0" lvl="5" indent="-12643" algn="l" rtl="0">
              <a:spcBef>
                <a:spcPts val="0"/>
              </a:spcBef>
              <a:buNone/>
              <a:defRPr sz="1900" b="0" i="0" u="none" strike="noStrike" cap="none">
                <a:solidFill>
                  <a:schemeClr val="dk1"/>
                </a:solidFill>
                <a:latin typeface="Calibri"/>
                <a:ea typeface="Calibri"/>
                <a:cs typeface="Calibri"/>
                <a:sym typeface="Calibri"/>
              </a:defRPr>
            </a:lvl6pPr>
            <a:lvl7pPr marL="2743131" marR="0" lvl="6" indent="-12631" algn="l" rtl="0">
              <a:spcBef>
                <a:spcPts val="0"/>
              </a:spcBef>
              <a:buNone/>
              <a:defRPr sz="1900" b="0" i="0" u="none" strike="noStrike" cap="none">
                <a:solidFill>
                  <a:schemeClr val="dk1"/>
                </a:solidFill>
                <a:latin typeface="Calibri"/>
                <a:ea typeface="Calibri"/>
                <a:cs typeface="Calibri"/>
                <a:sym typeface="Calibri"/>
              </a:defRPr>
            </a:lvl7pPr>
            <a:lvl8pPr marL="3200320" marR="0" lvl="7" indent="-12619" algn="l" rtl="0">
              <a:spcBef>
                <a:spcPts val="0"/>
              </a:spcBef>
              <a:buNone/>
              <a:defRPr sz="1900" b="0" i="0" u="none" strike="noStrike" cap="none">
                <a:solidFill>
                  <a:schemeClr val="dk1"/>
                </a:solidFill>
                <a:latin typeface="Calibri"/>
                <a:ea typeface="Calibri"/>
                <a:cs typeface="Calibri"/>
                <a:sym typeface="Calibri"/>
              </a:defRPr>
            </a:lvl8pPr>
            <a:lvl9pPr marL="3657509" marR="0" lvl="8" indent="-12608" algn="l" rtl="0">
              <a:spcBef>
                <a:spcPts val="0"/>
              </a:spcBef>
              <a:buNone/>
              <a:defRPr sz="1900" b="0" i="0" u="none" strike="noStrike" cap="none">
                <a:solidFill>
                  <a:schemeClr val="dk1"/>
                </a:solidFill>
                <a:latin typeface="Calibri"/>
                <a:ea typeface="Calibri"/>
                <a:cs typeface="Calibri"/>
                <a:sym typeface="Calibri"/>
              </a:defRPr>
            </a:lvl9pPr>
          </a:lstStyle>
          <a:p>
            <a:endParaRPr/>
          </a:p>
        </p:txBody>
      </p:sp>
      <p:sp>
        <p:nvSpPr>
          <p:cNvPr id="4" name="Shape 4"/>
          <p:cNvSpPr txBox="1">
            <a:spLocks noGrp="1"/>
          </p:cNvSpPr>
          <p:nvPr>
            <p:ph type="dt" idx="10"/>
          </p:nvPr>
        </p:nvSpPr>
        <p:spPr>
          <a:xfrm>
            <a:off x="3884612" y="0"/>
            <a:ext cx="2971799" cy="457200"/>
          </a:xfrm>
          <a:prstGeom prst="rect">
            <a:avLst/>
          </a:prstGeom>
          <a:noFill/>
          <a:ln>
            <a:noFill/>
          </a:ln>
        </p:spPr>
        <p:txBody>
          <a:bodyPr lIns="91425" tIns="91425" rIns="91425" bIns="91425" anchor="t" anchorCtr="0"/>
          <a:lstStyle>
            <a:lvl1pPr marL="0" marR="0" lvl="0" indent="0" algn="r" rtl="0">
              <a:spcBef>
                <a:spcPts val="0"/>
              </a:spcBef>
              <a:buNone/>
              <a:defRPr sz="1200" b="0" i="0" u="none" strike="noStrike" cap="none">
                <a:solidFill>
                  <a:schemeClr val="dk1"/>
                </a:solidFill>
                <a:latin typeface="Calibri"/>
                <a:ea typeface="Calibri"/>
                <a:cs typeface="Calibri"/>
                <a:sym typeface="Calibri"/>
              </a:defRPr>
            </a:lvl1pPr>
            <a:lvl2pPr marL="457189" marR="0" lvl="1" indent="-12689" algn="l" rtl="0">
              <a:spcBef>
                <a:spcPts val="0"/>
              </a:spcBef>
              <a:buNone/>
              <a:defRPr sz="1900" b="0" i="0" u="none" strike="noStrike" cap="none">
                <a:solidFill>
                  <a:schemeClr val="dk1"/>
                </a:solidFill>
                <a:latin typeface="Calibri"/>
                <a:ea typeface="Calibri"/>
                <a:cs typeface="Calibri"/>
                <a:sym typeface="Calibri"/>
              </a:defRPr>
            </a:lvl2pPr>
            <a:lvl3pPr marL="914377" marR="0" lvl="2" indent="-12677" algn="l" rtl="0">
              <a:spcBef>
                <a:spcPts val="0"/>
              </a:spcBef>
              <a:buNone/>
              <a:defRPr sz="1900" b="0" i="0" u="none" strike="noStrike" cap="none">
                <a:solidFill>
                  <a:schemeClr val="dk1"/>
                </a:solidFill>
                <a:latin typeface="Calibri"/>
                <a:ea typeface="Calibri"/>
                <a:cs typeface="Calibri"/>
                <a:sym typeface="Calibri"/>
              </a:defRPr>
            </a:lvl3pPr>
            <a:lvl4pPr marL="1371566" marR="0" lvl="3" indent="-12665" algn="l" rtl="0">
              <a:spcBef>
                <a:spcPts val="0"/>
              </a:spcBef>
              <a:buNone/>
              <a:defRPr sz="1900" b="0" i="0" u="none" strike="noStrike" cap="none">
                <a:solidFill>
                  <a:schemeClr val="dk1"/>
                </a:solidFill>
                <a:latin typeface="Calibri"/>
                <a:ea typeface="Calibri"/>
                <a:cs typeface="Calibri"/>
                <a:sym typeface="Calibri"/>
              </a:defRPr>
            </a:lvl4pPr>
            <a:lvl5pPr marL="1828754" marR="0" lvl="4" indent="-12654" algn="l" rtl="0">
              <a:spcBef>
                <a:spcPts val="0"/>
              </a:spcBef>
              <a:buNone/>
              <a:defRPr sz="1900" b="0" i="0" u="none" strike="noStrike" cap="none">
                <a:solidFill>
                  <a:schemeClr val="dk1"/>
                </a:solidFill>
                <a:latin typeface="Calibri"/>
                <a:ea typeface="Calibri"/>
                <a:cs typeface="Calibri"/>
                <a:sym typeface="Calibri"/>
              </a:defRPr>
            </a:lvl5pPr>
            <a:lvl6pPr marL="2285943" marR="0" lvl="5" indent="-12643" algn="l" rtl="0">
              <a:spcBef>
                <a:spcPts val="0"/>
              </a:spcBef>
              <a:buNone/>
              <a:defRPr sz="1900" b="0" i="0" u="none" strike="noStrike" cap="none">
                <a:solidFill>
                  <a:schemeClr val="dk1"/>
                </a:solidFill>
                <a:latin typeface="Calibri"/>
                <a:ea typeface="Calibri"/>
                <a:cs typeface="Calibri"/>
                <a:sym typeface="Calibri"/>
              </a:defRPr>
            </a:lvl6pPr>
            <a:lvl7pPr marL="2743131" marR="0" lvl="6" indent="-12631" algn="l" rtl="0">
              <a:spcBef>
                <a:spcPts val="0"/>
              </a:spcBef>
              <a:buNone/>
              <a:defRPr sz="1900" b="0" i="0" u="none" strike="noStrike" cap="none">
                <a:solidFill>
                  <a:schemeClr val="dk1"/>
                </a:solidFill>
                <a:latin typeface="Calibri"/>
                <a:ea typeface="Calibri"/>
                <a:cs typeface="Calibri"/>
                <a:sym typeface="Calibri"/>
              </a:defRPr>
            </a:lvl7pPr>
            <a:lvl8pPr marL="3200320" marR="0" lvl="7" indent="-12619" algn="l" rtl="0">
              <a:spcBef>
                <a:spcPts val="0"/>
              </a:spcBef>
              <a:buNone/>
              <a:defRPr sz="1900" b="0" i="0" u="none" strike="noStrike" cap="none">
                <a:solidFill>
                  <a:schemeClr val="dk1"/>
                </a:solidFill>
                <a:latin typeface="Calibri"/>
                <a:ea typeface="Calibri"/>
                <a:cs typeface="Calibri"/>
                <a:sym typeface="Calibri"/>
              </a:defRPr>
            </a:lvl8pPr>
            <a:lvl9pPr marL="3657509" marR="0" lvl="8" indent="-12608" algn="l" rtl="0">
              <a:spcBef>
                <a:spcPts val="0"/>
              </a:spcBef>
              <a:buNone/>
              <a:defRPr sz="1900" b="0" i="0" u="none" strike="noStrike" cap="none">
                <a:solidFill>
                  <a:schemeClr val="dk1"/>
                </a:solidFill>
                <a:latin typeface="Calibri"/>
                <a:ea typeface="Calibri"/>
                <a:cs typeface="Calibri"/>
                <a:sym typeface="Calibri"/>
              </a:defRPr>
            </a:lvl9pPr>
          </a:lstStyle>
          <a:p>
            <a:endParaRPr/>
          </a:p>
        </p:txBody>
      </p:sp>
      <p:sp>
        <p:nvSpPr>
          <p:cNvPr id="5" name="Shape 5"/>
          <p:cNvSpPr>
            <a:spLocks noGrp="1" noRot="1" noChangeAspect="1"/>
          </p:cNvSpPr>
          <p:nvPr>
            <p:ph type="sldImg" idx="3"/>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6" name="Shape 6"/>
          <p:cNvSpPr txBox="1">
            <a:spLocks noGrp="1"/>
          </p:cNvSpPr>
          <p:nvPr>
            <p:ph type="body" idx="1"/>
          </p:nvPr>
        </p:nvSpPr>
        <p:spPr>
          <a:xfrm>
            <a:off x="685800" y="4343400"/>
            <a:ext cx="5486399" cy="4114800"/>
          </a:xfrm>
          <a:prstGeom prst="rect">
            <a:avLst/>
          </a:prstGeom>
          <a:noFill/>
          <a:ln>
            <a:noFill/>
          </a:ln>
        </p:spPr>
        <p:txBody>
          <a:bodyPr lIns="91425" tIns="91425" rIns="91425" bIns="91425" anchor="t" anchorCtr="0"/>
          <a:lstStyle>
            <a:lvl1pPr marL="0" marR="0" lvl="0" indent="0" algn="l" rtl="0">
              <a:spcBef>
                <a:spcPts val="0"/>
              </a:spcBef>
              <a:buNone/>
              <a:defRPr sz="1200" b="0" i="0" u="none" strike="noStrike" cap="none">
                <a:solidFill>
                  <a:schemeClr val="dk1"/>
                </a:solidFill>
                <a:latin typeface="Calibri"/>
                <a:ea typeface="Calibri"/>
                <a:cs typeface="Calibri"/>
                <a:sym typeface="Calibri"/>
              </a:defRPr>
            </a:lvl1pPr>
            <a:lvl2pPr marL="457189" marR="0" lvl="1" indent="-12689" algn="l" rtl="0">
              <a:spcBef>
                <a:spcPts val="0"/>
              </a:spcBef>
              <a:buNone/>
              <a:defRPr sz="1200" b="0" i="0" u="none" strike="noStrike" cap="none">
                <a:solidFill>
                  <a:schemeClr val="dk1"/>
                </a:solidFill>
                <a:latin typeface="Calibri"/>
                <a:ea typeface="Calibri"/>
                <a:cs typeface="Calibri"/>
                <a:sym typeface="Calibri"/>
              </a:defRPr>
            </a:lvl2pPr>
            <a:lvl3pPr marL="914377" marR="0" lvl="2" indent="-12677" algn="l" rtl="0">
              <a:spcBef>
                <a:spcPts val="0"/>
              </a:spcBef>
              <a:buNone/>
              <a:defRPr sz="1200" b="0" i="0" u="none" strike="noStrike" cap="none">
                <a:solidFill>
                  <a:schemeClr val="dk1"/>
                </a:solidFill>
                <a:latin typeface="Calibri"/>
                <a:ea typeface="Calibri"/>
                <a:cs typeface="Calibri"/>
                <a:sym typeface="Calibri"/>
              </a:defRPr>
            </a:lvl3pPr>
            <a:lvl4pPr marL="1371566" marR="0" lvl="3" indent="-12665" algn="l" rtl="0">
              <a:spcBef>
                <a:spcPts val="0"/>
              </a:spcBef>
              <a:buNone/>
              <a:defRPr sz="1200" b="0" i="0" u="none" strike="noStrike" cap="none">
                <a:solidFill>
                  <a:schemeClr val="dk1"/>
                </a:solidFill>
                <a:latin typeface="Calibri"/>
                <a:ea typeface="Calibri"/>
                <a:cs typeface="Calibri"/>
                <a:sym typeface="Calibri"/>
              </a:defRPr>
            </a:lvl4pPr>
            <a:lvl5pPr marL="1828754" marR="0" lvl="4" indent="-12654" algn="l" rtl="0">
              <a:spcBef>
                <a:spcPts val="0"/>
              </a:spcBef>
              <a:buNone/>
              <a:defRPr sz="1200" b="0" i="0" u="none" strike="noStrike" cap="none">
                <a:solidFill>
                  <a:schemeClr val="dk1"/>
                </a:solidFill>
                <a:latin typeface="Calibri"/>
                <a:ea typeface="Calibri"/>
                <a:cs typeface="Calibri"/>
                <a:sym typeface="Calibri"/>
              </a:defRPr>
            </a:lvl5pPr>
            <a:lvl6pPr marL="2285943" marR="0" lvl="5" indent="-12643" algn="l" rtl="0">
              <a:spcBef>
                <a:spcPts val="0"/>
              </a:spcBef>
              <a:buNone/>
              <a:defRPr sz="1200" b="0" i="0" u="none" strike="noStrike" cap="none">
                <a:solidFill>
                  <a:schemeClr val="dk1"/>
                </a:solidFill>
                <a:latin typeface="Calibri"/>
                <a:ea typeface="Calibri"/>
                <a:cs typeface="Calibri"/>
                <a:sym typeface="Calibri"/>
              </a:defRPr>
            </a:lvl6pPr>
            <a:lvl7pPr marL="2743131" marR="0" lvl="6" indent="-12631" algn="l" rtl="0">
              <a:spcBef>
                <a:spcPts val="0"/>
              </a:spcBef>
              <a:buNone/>
              <a:defRPr sz="1200" b="0" i="0" u="none" strike="noStrike" cap="none">
                <a:solidFill>
                  <a:schemeClr val="dk1"/>
                </a:solidFill>
                <a:latin typeface="Calibri"/>
                <a:ea typeface="Calibri"/>
                <a:cs typeface="Calibri"/>
                <a:sym typeface="Calibri"/>
              </a:defRPr>
            </a:lvl7pPr>
            <a:lvl8pPr marL="3200320" marR="0" lvl="7" indent="-12619" algn="l" rtl="0">
              <a:spcBef>
                <a:spcPts val="0"/>
              </a:spcBef>
              <a:buNone/>
              <a:defRPr sz="1200" b="0" i="0" u="none" strike="noStrike" cap="none">
                <a:solidFill>
                  <a:schemeClr val="dk1"/>
                </a:solidFill>
                <a:latin typeface="Calibri"/>
                <a:ea typeface="Calibri"/>
                <a:cs typeface="Calibri"/>
                <a:sym typeface="Calibri"/>
              </a:defRPr>
            </a:lvl8pPr>
            <a:lvl9pPr marL="3657509" marR="0" lvl="8" indent="-12608" algn="l" rtl="0">
              <a:spcBef>
                <a:spcPts val="0"/>
              </a:spcBef>
              <a:buNone/>
              <a:defRPr sz="1200" b="0" i="0" u="none" strike="noStrike" cap="none">
                <a:solidFill>
                  <a:schemeClr val="dk1"/>
                </a:solidFill>
                <a:latin typeface="Calibri"/>
                <a:ea typeface="Calibri"/>
                <a:cs typeface="Calibri"/>
                <a:sym typeface="Calibri"/>
              </a:defRPr>
            </a:lvl9pPr>
          </a:lstStyle>
          <a:p>
            <a:endParaRPr/>
          </a:p>
        </p:txBody>
      </p:sp>
      <p:sp>
        <p:nvSpPr>
          <p:cNvPr id="7" name="Shape 7"/>
          <p:cNvSpPr txBox="1">
            <a:spLocks noGrp="1"/>
          </p:cNvSpPr>
          <p:nvPr>
            <p:ph type="ftr" idx="11"/>
          </p:nvPr>
        </p:nvSpPr>
        <p:spPr>
          <a:xfrm>
            <a:off x="0" y="8685213"/>
            <a:ext cx="2971799" cy="457200"/>
          </a:xfrm>
          <a:prstGeom prst="rect">
            <a:avLst/>
          </a:prstGeom>
          <a:noFill/>
          <a:ln>
            <a:noFill/>
          </a:ln>
        </p:spPr>
        <p:txBody>
          <a:bodyPr lIns="91425" tIns="91425" rIns="91425" bIns="91425" anchor="b" anchorCtr="0"/>
          <a:lstStyle>
            <a:lvl1pPr marL="0" marR="0" lvl="0" indent="0" algn="l" rtl="0">
              <a:spcBef>
                <a:spcPts val="0"/>
              </a:spcBef>
              <a:buNone/>
              <a:defRPr sz="1200" b="0" i="0" u="none" strike="noStrike" cap="none">
                <a:solidFill>
                  <a:schemeClr val="dk1"/>
                </a:solidFill>
                <a:latin typeface="Calibri"/>
                <a:ea typeface="Calibri"/>
                <a:cs typeface="Calibri"/>
                <a:sym typeface="Calibri"/>
              </a:defRPr>
            </a:lvl1pPr>
            <a:lvl2pPr marL="457189" marR="0" lvl="1" indent="-12689" algn="l" rtl="0">
              <a:spcBef>
                <a:spcPts val="0"/>
              </a:spcBef>
              <a:buNone/>
              <a:defRPr sz="1900" b="0" i="0" u="none" strike="noStrike" cap="none">
                <a:solidFill>
                  <a:schemeClr val="dk1"/>
                </a:solidFill>
                <a:latin typeface="Calibri"/>
                <a:ea typeface="Calibri"/>
                <a:cs typeface="Calibri"/>
                <a:sym typeface="Calibri"/>
              </a:defRPr>
            </a:lvl2pPr>
            <a:lvl3pPr marL="914377" marR="0" lvl="2" indent="-12677" algn="l" rtl="0">
              <a:spcBef>
                <a:spcPts val="0"/>
              </a:spcBef>
              <a:buNone/>
              <a:defRPr sz="1900" b="0" i="0" u="none" strike="noStrike" cap="none">
                <a:solidFill>
                  <a:schemeClr val="dk1"/>
                </a:solidFill>
                <a:latin typeface="Calibri"/>
                <a:ea typeface="Calibri"/>
                <a:cs typeface="Calibri"/>
                <a:sym typeface="Calibri"/>
              </a:defRPr>
            </a:lvl3pPr>
            <a:lvl4pPr marL="1371566" marR="0" lvl="3" indent="-12665" algn="l" rtl="0">
              <a:spcBef>
                <a:spcPts val="0"/>
              </a:spcBef>
              <a:buNone/>
              <a:defRPr sz="1900" b="0" i="0" u="none" strike="noStrike" cap="none">
                <a:solidFill>
                  <a:schemeClr val="dk1"/>
                </a:solidFill>
                <a:latin typeface="Calibri"/>
                <a:ea typeface="Calibri"/>
                <a:cs typeface="Calibri"/>
                <a:sym typeface="Calibri"/>
              </a:defRPr>
            </a:lvl4pPr>
            <a:lvl5pPr marL="1828754" marR="0" lvl="4" indent="-12654" algn="l" rtl="0">
              <a:spcBef>
                <a:spcPts val="0"/>
              </a:spcBef>
              <a:buNone/>
              <a:defRPr sz="1900" b="0" i="0" u="none" strike="noStrike" cap="none">
                <a:solidFill>
                  <a:schemeClr val="dk1"/>
                </a:solidFill>
                <a:latin typeface="Calibri"/>
                <a:ea typeface="Calibri"/>
                <a:cs typeface="Calibri"/>
                <a:sym typeface="Calibri"/>
              </a:defRPr>
            </a:lvl5pPr>
            <a:lvl6pPr marL="2285943" marR="0" lvl="5" indent="-12643" algn="l" rtl="0">
              <a:spcBef>
                <a:spcPts val="0"/>
              </a:spcBef>
              <a:buNone/>
              <a:defRPr sz="1900" b="0" i="0" u="none" strike="noStrike" cap="none">
                <a:solidFill>
                  <a:schemeClr val="dk1"/>
                </a:solidFill>
                <a:latin typeface="Calibri"/>
                <a:ea typeface="Calibri"/>
                <a:cs typeface="Calibri"/>
                <a:sym typeface="Calibri"/>
              </a:defRPr>
            </a:lvl6pPr>
            <a:lvl7pPr marL="2743131" marR="0" lvl="6" indent="-12631" algn="l" rtl="0">
              <a:spcBef>
                <a:spcPts val="0"/>
              </a:spcBef>
              <a:buNone/>
              <a:defRPr sz="1900" b="0" i="0" u="none" strike="noStrike" cap="none">
                <a:solidFill>
                  <a:schemeClr val="dk1"/>
                </a:solidFill>
                <a:latin typeface="Calibri"/>
                <a:ea typeface="Calibri"/>
                <a:cs typeface="Calibri"/>
                <a:sym typeface="Calibri"/>
              </a:defRPr>
            </a:lvl7pPr>
            <a:lvl8pPr marL="3200320" marR="0" lvl="7" indent="-12619" algn="l" rtl="0">
              <a:spcBef>
                <a:spcPts val="0"/>
              </a:spcBef>
              <a:buNone/>
              <a:defRPr sz="1900" b="0" i="0" u="none" strike="noStrike" cap="none">
                <a:solidFill>
                  <a:schemeClr val="dk1"/>
                </a:solidFill>
                <a:latin typeface="Calibri"/>
                <a:ea typeface="Calibri"/>
                <a:cs typeface="Calibri"/>
                <a:sym typeface="Calibri"/>
              </a:defRPr>
            </a:lvl8pPr>
            <a:lvl9pPr marL="3657509" marR="0" lvl="8" indent="-12608" algn="l" rtl="0">
              <a:spcBef>
                <a:spcPts val="0"/>
              </a:spcBef>
              <a:buNone/>
              <a:defRPr sz="1900" b="0" i="0" u="none" strike="noStrike" cap="none">
                <a:solidFill>
                  <a:schemeClr val="dk1"/>
                </a:solidFill>
                <a:latin typeface="Calibri"/>
                <a:ea typeface="Calibri"/>
                <a:cs typeface="Calibri"/>
                <a:sym typeface="Calibri"/>
              </a:defRPr>
            </a:lvl9pPr>
          </a:lstStyle>
          <a:p>
            <a:endParaRPr/>
          </a:p>
        </p:txBody>
      </p:sp>
      <p:sp>
        <p:nvSpPr>
          <p:cNvPr id="8" name="Shape 8"/>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b="0" i="0" u="none" strike="noStrike" cap="none">
                <a:solidFill>
                  <a:schemeClr val="dk1"/>
                </a:solidFill>
                <a:latin typeface="Calibri"/>
                <a:ea typeface="Calibri"/>
                <a:cs typeface="Calibri"/>
                <a:sym typeface="Calibri"/>
              </a:rPr>
              <a:t>‹#›</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933710462"/>
      </p:ext>
    </p:extLst>
  </p:cSld>
  <p:clrMap bg1="lt1" tx1="dk1" bg2="dk2" tx2="lt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2"/>
        <p:cNvGrpSpPr/>
        <p:nvPr/>
      </p:nvGrpSpPr>
      <p:grpSpPr>
        <a:xfrm>
          <a:off x="0" y="0"/>
          <a:ext cx="0" cy="0"/>
          <a:chOff x="0" y="0"/>
          <a:chExt cx="0" cy="0"/>
        </a:xfrm>
      </p:grpSpPr>
      <p:sp>
        <p:nvSpPr>
          <p:cNvPr id="373" name="Shape 373"/>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374" name="Shape 374"/>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marL="457200" marR="0" lvl="0" indent="-228600" algn="l" rtl="0">
              <a:spcBef>
                <a:spcPts val="0"/>
              </a:spcBef>
              <a:buChar char="-"/>
            </a:pPr>
            <a:endParaRPr/>
          </a:p>
        </p:txBody>
      </p:sp>
      <p:sp>
        <p:nvSpPr>
          <p:cNvPr id="375" name="Shape 375"/>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b="0" i="0" u="none" strike="noStrike" cap="none">
                <a:solidFill>
                  <a:schemeClr val="dk1"/>
                </a:solidFill>
                <a:latin typeface="Calibri"/>
                <a:ea typeface="Calibri"/>
                <a:cs typeface="Calibri"/>
                <a:sym typeface="Calibri"/>
              </a:rPr>
              <a:t>1</a:t>
            </a:fld>
            <a:endParaRPr lang="en-US"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3"/>
        <p:cNvGrpSpPr/>
        <p:nvPr/>
      </p:nvGrpSpPr>
      <p:grpSpPr>
        <a:xfrm>
          <a:off x="0" y="0"/>
          <a:ext cx="0" cy="0"/>
          <a:chOff x="0" y="0"/>
          <a:chExt cx="0" cy="0"/>
        </a:xfrm>
      </p:grpSpPr>
      <p:sp>
        <p:nvSpPr>
          <p:cNvPr id="504" name="Shape 504"/>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505" name="Shape 505"/>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marR="0" lvl="0" algn="l" rtl="0">
              <a:spcBef>
                <a:spcPts val="0"/>
              </a:spcBef>
              <a:buNone/>
            </a:pPr>
            <a:r>
              <a:rPr lang="en-US" dirty="0"/>
              <a:t>Let’s talk politics.</a:t>
            </a:r>
          </a:p>
          <a:p>
            <a:pPr marR="0" lvl="0" algn="l" rtl="0">
              <a:spcBef>
                <a:spcPts val="0"/>
              </a:spcBef>
              <a:buNone/>
            </a:pPr>
            <a:endParaRPr dirty="0"/>
          </a:p>
          <a:p>
            <a:pPr marR="0" lvl="0" algn="l" rtl="0">
              <a:spcBef>
                <a:spcPts val="0"/>
              </a:spcBef>
              <a:buNone/>
            </a:pPr>
            <a:r>
              <a:rPr lang="en-US" dirty="0"/>
              <a:t>The presidential election has heated up in the states, and while it looks quite different than our 2008 and 2012 elections, it took notes from Obama’s digital strategy.</a:t>
            </a:r>
          </a:p>
          <a:p>
            <a:pPr marR="0" lvl="0" algn="l" rtl="0">
              <a:spcBef>
                <a:spcPts val="0"/>
              </a:spcBef>
              <a:buNone/>
            </a:pPr>
            <a:endParaRPr dirty="0"/>
          </a:p>
          <a:p>
            <a:pPr marR="0" lvl="0" algn="l" rtl="0">
              <a:spcBef>
                <a:spcPts val="0"/>
              </a:spcBef>
              <a:buNone/>
            </a:pPr>
            <a:r>
              <a:rPr lang="en-US" dirty="0"/>
              <a:t>2012 presidential election was a tight race. To fuel the campaign, the Obama team </a:t>
            </a:r>
            <a:r>
              <a:rPr lang="en-US" dirty="0" err="1"/>
              <a:t>optimizated</a:t>
            </a:r>
            <a:r>
              <a:rPr lang="en-US" dirty="0"/>
              <a:t> and tested absolutely every aspect of the </a:t>
            </a:r>
            <a:r>
              <a:rPr lang="en-US" dirty="0" err="1"/>
              <a:t>campgaign’s</a:t>
            </a:r>
            <a:r>
              <a:rPr lang="en-US" dirty="0"/>
              <a:t> </a:t>
            </a:r>
            <a:r>
              <a:rPr lang="en-US" dirty="0" err="1"/>
              <a:t>fundsraising</a:t>
            </a:r>
            <a:r>
              <a:rPr lang="en-US" dirty="0"/>
              <a:t> and volunteer </a:t>
            </a:r>
            <a:r>
              <a:rPr lang="en-US" dirty="0" err="1"/>
              <a:t>effots</a:t>
            </a:r>
            <a:r>
              <a:rPr lang="en-US" dirty="0"/>
              <a:t>. Over the course of 20 months, the team executed about 500 tests that increased donation conversions by 49% and sign up conversions by 161%, fueling Obama’s grass roots efforts</a:t>
            </a:r>
          </a:p>
        </p:txBody>
      </p:sp>
      <p:sp>
        <p:nvSpPr>
          <p:cNvPr id="506" name="Shape 506"/>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a:solidFill>
                  <a:schemeClr val="dk1"/>
                </a:solidFill>
                <a:latin typeface="Calibri"/>
                <a:ea typeface="Calibri"/>
                <a:cs typeface="Calibri"/>
                <a:sym typeface="Calibri"/>
              </a:rPr>
              <a:t>10</a:t>
            </a:fld>
            <a:endParaRPr lang="en-US" sz="1200">
              <a:solidFill>
                <a:schemeClr val="dk1"/>
              </a:solidFill>
              <a:latin typeface="Calibri"/>
              <a:ea typeface="Calibri"/>
              <a:cs typeface="Calibri"/>
              <a:sym typeface="Calibri"/>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7"/>
        <p:cNvGrpSpPr/>
        <p:nvPr/>
      </p:nvGrpSpPr>
      <p:grpSpPr>
        <a:xfrm>
          <a:off x="0" y="0"/>
          <a:ext cx="0" cy="0"/>
          <a:chOff x="0" y="0"/>
          <a:chExt cx="0" cy="0"/>
        </a:xfrm>
      </p:grpSpPr>
      <p:sp>
        <p:nvSpPr>
          <p:cNvPr id="158" name="Shape 158"/>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159" name="Shape 159"/>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US" sz="1200" b="0" i="0" u="none" strike="noStrike" cap="none">
                <a:solidFill>
                  <a:schemeClr val="dk1"/>
                </a:solidFill>
                <a:latin typeface="Calibri"/>
                <a:ea typeface="Calibri"/>
                <a:cs typeface="Calibri"/>
                <a:sym typeface="Calibri"/>
              </a:rPr>
              <a:t>For Optimizely, Personalization is much more than just a product recommendations box on your site. It’s about creating a user experience that’s tailored to your most valuable visitors</a:t>
            </a:r>
          </a:p>
          <a:p>
            <a:pPr marL="0" marR="0" lvl="0" indent="0" algn="l" rtl="0">
              <a:spcBef>
                <a:spcPts val="0"/>
              </a:spcBef>
              <a:buSzPct val="25000"/>
              <a:buNone/>
            </a:pPr>
            <a:endParaRPr sz="1200" b="0" i="0" u="none" strike="noStrike" cap="none">
              <a:solidFill>
                <a:schemeClr val="dk1"/>
              </a:solidFill>
              <a:latin typeface="Calibri"/>
              <a:ea typeface="Calibri"/>
              <a:cs typeface="Calibri"/>
              <a:sym typeface="Calibri"/>
            </a:endParaRPr>
          </a:p>
          <a:p>
            <a:pPr marL="0" marR="0" lvl="0" indent="0" algn="l" rtl="0">
              <a:spcBef>
                <a:spcPts val="0"/>
              </a:spcBef>
              <a:buSzPct val="25000"/>
              <a:buNone/>
            </a:pPr>
            <a:r>
              <a:rPr lang="en-US" sz="1200" b="0" i="0" u="none" strike="noStrike" cap="none">
                <a:solidFill>
                  <a:schemeClr val="dk1"/>
                </a:solidFill>
                <a:latin typeface="Calibri"/>
                <a:ea typeface="Calibri"/>
                <a:cs typeface="Calibri"/>
                <a:sym typeface="Calibri"/>
              </a:rPr>
              <a:t>So let’s meet Jane.</a:t>
            </a:r>
          </a:p>
          <a:p>
            <a:pPr marL="0" marR="0" lvl="0" indent="0" algn="l" rtl="0">
              <a:spcBef>
                <a:spcPts val="0"/>
              </a:spcBef>
              <a:buSzPct val="25000"/>
              <a:buNone/>
            </a:pPr>
            <a:endParaRPr sz="1200" b="0" i="0" u="none" strike="noStrike" cap="none">
              <a:solidFill>
                <a:schemeClr val="dk1"/>
              </a:solidFill>
              <a:latin typeface="Calibri"/>
              <a:ea typeface="Calibri"/>
              <a:cs typeface="Calibri"/>
              <a:sym typeface="Calibri"/>
            </a:endParaRPr>
          </a:p>
          <a:p>
            <a:pPr marL="0" marR="0" lvl="0" indent="0" algn="l" rtl="0">
              <a:spcBef>
                <a:spcPts val="0"/>
              </a:spcBef>
              <a:buSzPct val="25000"/>
              <a:buNone/>
            </a:pPr>
            <a:r>
              <a:rPr lang="en-US" sz="1200" b="0" i="0" u="none" strike="noStrike" cap="none">
                <a:solidFill>
                  <a:schemeClr val="dk1"/>
                </a:solidFill>
                <a:latin typeface="Calibri"/>
                <a:ea typeface="Calibri"/>
                <a:cs typeface="Calibri"/>
                <a:sym typeface="Calibri"/>
              </a:rPr>
              <a:t>If Jane walked into your store, your salesperson would immediately know she was a young woman. They might ask her a few questions about what she’s looking for today, and pick up on the signals she is sending to be able to tailor the experience. </a:t>
            </a:r>
          </a:p>
          <a:p>
            <a:pPr marL="0" marR="0" lvl="0" indent="0" algn="l" rtl="0">
              <a:spcBef>
                <a:spcPts val="0"/>
              </a:spcBef>
              <a:spcAft>
                <a:spcPts val="0"/>
              </a:spcAft>
              <a:buSzPct val="25000"/>
              <a:buNone/>
            </a:pPr>
            <a:endParaRPr sz="1200" b="0" i="0" u="none" strike="noStrike" cap="none">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chemeClr val="dk1"/>
              </a:buClr>
              <a:buSzPct val="25000"/>
              <a:buFont typeface="Calibri"/>
              <a:buNone/>
            </a:pPr>
            <a:r>
              <a:rPr lang="en-US" sz="1200" b="0" i="0" u="none" strike="noStrike" cap="none">
                <a:solidFill>
                  <a:schemeClr val="dk1"/>
                </a:solidFill>
                <a:latin typeface="Calibri"/>
                <a:ea typeface="Calibri"/>
                <a:cs typeface="Calibri"/>
                <a:sym typeface="Calibri"/>
              </a:rPr>
              <a:t>But on your website, Jane is anonymous. She sees the same thing as everyone else. And you have 8 seconds to capture her attention before she navigates away from your site, only to go find a better sale offer somewhere else.</a:t>
            </a:r>
          </a:p>
          <a:p>
            <a:pPr marL="0" marR="0" lvl="0" indent="0" algn="l" rtl="0">
              <a:spcBef>
                <a:spcPts val="0"/>
              </a:spcBef>
              <a:buSzPct val="25000"/>
              <a:buNone/>
            </a:pPr>
            <a:endParaRPr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4"/>
        <p:cNvGrpSpPr/>
        <p:nvPr/>
      </p:nvGrpSpPr>
      <p:grpSpPr>
        <a:xfrm>
          <a:off x="0" y="0"/>
          <a:ext cx="0" cy="0"/>
          <a:chOff x="0" y="0"/>
          <a:chExt cx="0" cy="0"/>
        </a:xfrm>
      </p:grpSpPr>
      <p:sp>
        <p:nvSpPr>
          <p:cNvPr id="265" name="Shape 265"/>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266" name="Shape 266"/>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marL="0" marR="0" lvl="0" indent="0" algn="l" rtl="0">
              <a:spcBef>
                <a:spcPts val="0"/>
              </a:spcBef>
              <a:buClr>
                <a:schemeClr val="dk1"/>
              </a:buClr>
              <a:buSzPct val="25000"/>
              <a:buFont typeface="Calibri"/>
              <a:buNone/>
            </a:pPr>
            <a:r>
              <a:rPr lang="en-US" sz="1200" b="0" i="0" u="none" strike="noStrike" cap="none">
                <a:solidFill>
                  <a:schemeClr val="dk1"/>
                </a:solidFill>
                <a:latin typeface="Calibri"/>
                <a:ea typeface="Calibri"/>
                <a:cs typeface="Calibri"/>
                <a:sym typeface="Calibri"/>
              </a:rPr>
              <a:t>So let’s go back to Jane, what is she actually telling you with the signals she is sending, and how can you leverage those signals to deliver her a personalized experience?</a:t>
            </a:r>
          </a:p>
          <a:p>
            <a:pPr marL="0" marR="0" lvl="0" indent="0" algn="l" rtl="0">
              <a:spcBef>
                <a:spcPts val="0"/>
              </a:spcBef>
              <a:buClr>
                <a:schemeClr val="dk1"/>
              </a:buClr>
              <a:buSzPct val="25000"/>
              <a:buFont typeface="Calibri"/>
              <a:buNone/>
            </a:pPr>
            <a:endParaRPr sz="1200" b="0" i="0" u="none" strike="noStrike" cap="none">
              <a:solidFill>
                <a:schemeClr val="dk1"/>
              </a:solidFill>
              <a:latin typeface="Calibri"/>
              <a:ea typeface="Calibri"/>
              <a:cs typeface="Calibri"/>
              <a:sym typeface="Calibri"/>
            </a:endParaRPr>
          </a:p>
          <a:p>
            <a:pPr marL="0" marR="0" lvl="0" indent="0" algn="l" rtl="0">
              <a:spcBef>
                <a:spcPts val="0"/>
              </a:spcBef>
              <a:buClr>
                <a:schemeClr val="dk1"/>
              </a:buClr>
              <a:buSzPct val="25000"/>
              <a:buFont typeface="Calibri"/>
              <a:buNone/>
            </a:pPr>
            <a:r>
              <a:rPr lang="en-US" sz="1200" b="0" i="0" u="none" strike="noStrike" cap="none">
                <a:solidFill>
                  <a:schemeClr val="dk1"/>
                </a:solidFill>
                <a:latin typeface="Calibri"/>
                <a:ea typeface="Calibri"/>
                <a:cs typeface="Calibri"/>
                <a:sym typeface="Calibri"/>
              </a:rPr>
              <a:t>There are several types of signals to look for, that you can use for targeting.</a:t>
            </a:r>
          </a:p>
          <a:p>
            <a:pPr marL="0" marR="0" lvl="0" indent="0" algn="l" rtl="0">
              <a:spcBef>
                <a:spcPts val="0"/>
              </a:spcBef>
              <a:buClr>
                <a:schemeClr val="dk1"/>
              </a:buClr>
              <a:buSzPct val="25000"/>
              <a:buFont typeface="Calibri"/>
              <a:buNone/>
            </a:pPr>
            <a:endParaRPr sz="1200" b="0" i="0" u="none" strike="noStrike" cap="none">
              <a:solidFill>
                <a:schemeClr val="dk1"/>
              </a:solidFill>
              <a:latin typeface="Calibri"/>
              <a:ea typeface="Calibri"/>
              <a:cs typeface="Calibri"/>
              <a:sym typeface="Calibri"/>
            </a:endParaRPr>
          </a:p>
          <a:p>
            <a:pPr marL="0" marR="0" lvl="0" indent="0" algn="l" rtl="0">
              <a:spcBef>
                <a:spcPts val="0"/>
              </a:spcBef>
              <a:buClr>
                <a:schemeClr val="dk1"/>
              </a:buClr>
              <a:buSzPct val="25000"/>
              <a:buFont typeface="Calibri"/>
              <a:buNone/>
            </a:pPr>
            <a:r>
              <a:rPr lang="en-US" sz="1200" b="0" i="0" u="none" strike="noStrike" cap="none">
                <a:solidFill>
                  <a:schemeClr val="dk1"/>
                </a:solidFill>
                <a:latin typeface="Calibri"/>
                <a:ea typeface="Calibri"/>
                <a:cs typeface="Calibri"/>
                <a:sym typeface="Calibri"/>
              </a:rPr>
              <a:t>The first is contextual. This tells you what’s unique about Jane right in this moment. These are often changing quickly.</a:t>
            </a:r>
          </a:p>
        </p:txBody>
      </p:sp>
      <p:sp>
        <p:nvSpPr>
          <p:cNvPr id="267" name="Shape 267"/>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lnSpc>
                <a:spcPct val="100000"/>
              </a:lnSpc>
              <a:spcBef>
                <a:spcPts val="0"/>
              </a:spcBef>
              <a:spcAft>
                <a:spcPts val="0"/>
              </a:spcAft>
              <a:buClr>
                <a:srgbClr val="000000"/>
              </a:buClr>
              <a:buSzPct val="25000"/>
              <a:buFont typeface="Arial"/>
              <a:buNone/>
            </a:pPr>
            <a:fld id="{00000000-1234-1234-1234-123412341234}" type="slidenum">
              <a:rPr lang="en-US" sz="1200" b="0" i="0" u="none" strike="noStrike" cap="none">
                <a:solidFill>
                  <a:srgbClr val="000000"/>
                </a:solidFill>
                <a:latin typeface="Arial"/>
                <a:ea typeface="Arial"/>
                <a:cs typeface="Arial"/>
                <a:sym typeface="Arial"/>
              </a:rPr>
              <a:t>13</a:t>
            </a:fld>
            <a:endParaRPr lang="en-US" sz="1200" b="0" i="0" u="none" strike="noStrike" cap="none">
              <a:solidFill>
                <a:srgbClr val="000000"/>
              </a:solidFill>
              <a:latin typeface="Arial"/>
              <a:ea typeface="Arial"/>
              <a:cs typeface="Arial"/>
              <a:sym typeface="Arial"/>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1"/>
        <p:cNvGrpSpPr/>
        <p:nvPr/>
      </p:nvGrpSpPr>
      <p:grpSpPr>
        <a:xfrm>
          <a:off x="0" y="0"/>
          <a:ext cx="0" cy="0"/>
          <a:chOff x="0" y="0"/>
          <a:chExt cx="0" cy="0"/>
        </a:xfrm>
      </p:grpSpPr>
      <p:sp>
        <p:nvSpPr>
          <p:cNvPr id="282" name="Shape 282"/>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283" name="Shape 283"/>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US" sz="1200" b="0" i="1" u="none" strike="noStrike" cap="none">
                <a:solidFill>
                  <a:schemeClr val="dk1"/>
                </a:solidFill>
                <a:latin typeface="Calibri"/>
                <a:ea typeface="Calibri"/>
                <a:cs typeface="Calibri"/>
                <a:sym typeface="Calibri"/>
              </a:rPr>
              <a:t>Behavior is a high indicator of intent. </a:t>
            </a:r>
          </a:p>
          <a:p>
            <a:pPr marL="0" marR="0" lvl="0" indent="0" algn="l" rtl="0">
              <a:spcBef>
                <a:spcPts val="0"/>
              </a:spcBef>
              <a:buSzPct val="25000"/>
              <a:buNone/>
            </a:pPr>
            <a:r>
              <a:rPr lang="en-US" sz="1200" b="0" i="1" u="none" strike="noStrike" cap="none">
                <a:solidFill>
                  <a:schemeClr val="dk1"/>
                </a:solidFill>
                <a:latin typeface="Calibri"/>
                <a:ea typeface="Calibri"/>
                <a:cs typeface="Calibri"/>
                <a:sym typeface="Calibri"/>
              </a:rPr>
              <a:t>Behavioral audiences are defined entirely by you, based on which behaviors you determine are important indicators. </a:t>
            </a:r>
          </a:p>
          <a:p>
            <a:pPr marL="0" marR="0" lvl="0" indent="0" algn="l" rtl="0">
              <a:spcBef>
                <a:spcPts val="0"/>
              </a:spcBef>
              <a:buSzPct val="25000"/>
              <a:buNone/>
            </a:pPr>
            <a:r>
              <a:rPr lang="en-US" sz="1200" b="0" i="1" u="none" strike="noStrike" cap="none">
                <a:solidFill>
                  <a:schemeClr val="dk1"/>
                </a:solidFill>
                <a:latin typeface="Calibri"/>
                <a:ea typeface="Calibri"/>
                <a:cs typeface="Calibri"/>
                <a:sym typeface="Calibri"/>
              </a:rPr>
              <a:t>e.g. One of our customers analyzed their web traffic and purchases and determined that browsing a product page once was not a good signal of intent to purchase, but visitors who returned to the same product page at least 3 times were much more likely to complete the purchase.</a:t>
            </a:r>
          </a:p>
          <a:p>
            <a:pPr marL="0" marR="0" lvl="0" indent="0" algn="l" rtl="0">
              <a:spcBef>
                <a:spcPts val="0"/>
              </a:spcBef>
              <a:buSzPct val="25000"/>
              <a:buNone/>
            </a:pPr>
            <a:r>
              <a:rPr lang="en-US" sz="1200" b="0" i="1" u="none" strike="noStrike" cap="none">
                <a:solidFill>
                  <a:schemeClr val="dk1"/>
                </a:solidFill>
                <a:latin typeface="Calibri"/>
                <a:ea typeface="Calibri"/>
                <a:cs typeface="Calibri"/>
                <a:sym typeface="Calibri"/>
              </a:rPr>
              <a:t>You will use personalization software to target key behaviors.</a:t>
            </a:r>
          </a:p>
        </p:txBody>
      </p:sp>
      <p:sp>
        <p:nvSpPr>
          <p:cNvPr id="284" name="Shape 284"/>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lnSpc>
                <a:spcPct val="100000"/>
              </a:lnSpc>
              <a:spcBef>
                <a:spcPts val="0"/>
              </a:spcBef>
              <a:spcAft>
                <a:spcPts val="0"/>
              </a:spcAft>
              <a:buClr>
                <a:srgbClr val="000000"/>
              </a:buClr>
              <a:buSzPct val="25000"/>
              <a:buFont typeface="Arial"/>
              <a:buNone/>
            </a:pPr>
            <a:fld id="{00000000-1234-1234-1234-123412341234}" type="slidenum">
              <a:rPr lang="en-US" sz="1200" b="0" i="0" u="none" strike="noStrike" cap="none">
                <a:solidFill>
                  <a:srgbClr val="000000"/>
                </a:solidFill>
                <a:latin typeface="Arial"/>
                <a:ea typeface="Arial"/>
                <a:cs typeface="Arial"/>
                <a:sym typeface="Arial"/>
              </a:rPr>
              <a:t>14</a:t>
            </a:fld>
            <a:endParaRPr lang="en-US" sz="1200" b="0" i="0" u="none" strike="noStrike" cap="none">
              <a:solidFill>
                <a:srgbClr val="000000"/>
              </a:solidFill>
              <a:latin typeface="Arial"/>
              <a:ea typeface="Arial"/>
              <a:cs typeface="Arial"/>
              <a:sym typeface="Arial"/>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7"/>
        <p:cNvGrpSpPr/>
        <p:nvPr/>
      </p:nvGrpSpPr>
      <p:grpSpPr>
        <a:xfrm>
          <a:off x="0" y="0"/>
          <a:ext cx="0" cy="0"/>
          <a:chOff x="0" y="0"/>
          <a:chExt cx="0" cy="0"/>
        </a:xfrm>
      </p:grpSpPr>
      <p:sp>
        <p:nvSpPr>
          <p:cNvPr id="308" name="Shape 308"/>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
        <p:nvSpPr>
          <p:cNvPr id="309" name="Shape 309"/>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6"/>
        <p:cNvGrpSpPr/>
        <p:nvPr/>
      </p:nvGrpSpPr>
      <p:grpSpPr>
        <a:xfrm>
          <a:off x="0" y="0"/>
          <a:ext cx="0" cy="0"/>
          <a:chOff x="0" y="0"/>
          <a:chExt cx="0" cy="0"/>
        </a:xfrm>
      </p:grpSpPr>
      <p:sp>
        <p:nvSpPr>
          <p:cNvPr id="327" name="Shape 327"/>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328" name="Shape 328"/>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US" sz="1200" b="0" i="0" u="none" strike="noStrike" cap="none">
                <a:solidFill>
                  <a:schemeClr val="dk1"/>
                </a:solidFill>
                <a:latin typeface="Calibri"/>
                <a:ea typeface="Calibri"/>
                <a:cs typeface="Calibri"/>
                <a:sym typeface="Calibri"/>
              </a:rPr>
              <a:t>We call this a Dynamic Customer Profile</a:t>
            </a:r>
          </a:p>
          <a:p>
            <a:pPr marL="0" marR="0" lvl="0" indent="0" algn="l" rtl="0">
              <a:spcBef>
                <a:spcPts val="0"/>
              </a:spcBef>
              <a:buSzPct val="25000"/>
              <a:buNone/>
            </a:pPr>
            <a:endParaRPr sz="1200" b="0" i="0" u="none" strike="noStrike" cap="none">
              <a:solidFill>
                <a:schemeClr val="dk1"/>
              </a:solidFill>
              <a:latin typeface="Calibri"/>
              <a:ea typeface="Calibri"/>
              <a:cs typeface="Calibri"/>
              <a:sym typeface="Calibri"/>
            </a:endParaRPr>
          </a:p>
          <a:p>
            <a:pPr marL="0" marR="0" lvl="0" indent="0" algn="l" rtl="0">
              <a:spcBef>
                <a:spcPts val="0"/>
              </a:spcBef>
              <a:buSzPct val="25000"/>
              <a:buNone/>
            </a:pPr>
            <a:r>
              <a:rPr lang="en-US" sz="1200" b="0" i="0" u="none" strike="noStrike" cap="none">
                <a:solidFill>
                  <a:schemeClr val="dk1"/>
                </a:solidFill>
                <a:latin typeface="Calibri"/>
                <a:ea typeface="Calibri"/>
                <a:cs typeface="Calibri"/>
                <a:sym typeface="Calibri"/>
              </a:rPr>
              <a:t>Dynamic Customer Profiles enable you to provide Jane with a tailored digital experience based on her historical interactions with your brand coupled with her real time behavior on your digital channels. </a:t>
            </a:r>
          </a:p>
          <a:p>
            <a:pPr marL="0" marR="0" lvl="0" indent="0" algn="l" rtl="0">
              <a:spcBef>
                <a:spcPts val="0"/>
              </a:spcBef>
              <a:buSzPct val="25000"/>
              <a:buNone/>
            </a:pPr>
            <a:endParaRPr sz="1200" b="0" i="0" u="none" strike="noStrike" cap="none">
              <a:solidFill>
                <a:schemeClr val="dk1"/>
              </a:solidFill>
              <a:latin typeface="Calibri"/>
              <a:ea typeface="Calibri"/>
              <a:cs typeface="Calibri"/>
              <a:sym typeface="Calibri"/>
            </a:endParaRPr>
          </a:p>
        </p:txBody>
      </p:sp>
      <p:sp>
        <p:nvSpPr>
          <p:cNvPr id="329" name="Shape 329"/>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lnSpc>
                <a:spcPct val="100000"/>
              </a:lnSpc>
              <a:spcBef>
                <a:spcPts val="0"/>
              </a:spcBef>
              <a:spcAft>
                <a:spcPts val="0"/>
              </a:spcAft>
              <a:buClr>
                <a:srgbClr val="000000"/>
              </a:buClr>
              <a:buSzPct val="25000"/>
              <a:buFont typeface="Arial"/>
              <a:buNone/>
            </a:pPr>
            <a:fld id="{00000000-1234-1234-1234-123412341234}" type="slidenum">
              <a:rPr lang="en-US" sz="1200" b="0" i="0" u="none" strike="noStrike" cap="none">
                <a:solidFill>
                  <a:srgbClr val="000000"/>
                </a:solidFill>
                <a:latin typeface="Arial"/>
                <a:ea typeface="Arial"/>
                <a:cs typeface="Arial"/>
                <a:sym typeface="Arial"/>
              </a:rPr>
              <a:t>16</a:t>
            </a:fld>
            <a:endParaRPr lang="en-US" sz="1200" b="0" i="0" u="none" strike="noStrike" cap="none">
              <a:solidFill>
                <a:srgbClr val="000000"/>
              </a:solidFill>
              <a:latin typeface="Arial"/>
              <a:ea typeface="Arial"/>
              <a:cs typeface="Arial"/>
              <a:sym typeface="Arial"/>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8"/>
        <p:cNvGrpSpPr/>
        <p:nvPr/>
      </p:nvGrpSpPr>
      <p:grpSpPr>
        <a:xfrm>
          <a:off x="0" y="0"/>
          <a:ext cx="0" cy="0"/>
          <a:chOff x="0" y="0"/>
          <a:chExt cx="0" cy="0"/>
        </a:xfrm>
      </p:grpSpPr>
      <p:sp>
        <p:nvSpPr>
          <p:cNvPr id="209" name="Shape 209"/>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210" name="Shape 210"/>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US" sz="1200" b="0" i="0" u="none" strike="noStrike" cap="none">
                <a:solidFill>
                  <a:schemeClr val="dk1"/>
                </a:solidFill>
                <a:latin typeface="Calibri"/>
                <a:ea typeface="Calibri"/>
                <a:cs typeface="Calibri"/>
                <a:sym typeface="Calibri"/>
              </a:rPr>
              <a:t>Here you can read the signals Jane is sending, and serve her an experience on her phone, pushing her into your store, with a coupon for just what she was browsing.</a:t>
            </a: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7"/>
        <p:cNvGrpSpPr/>
        <p:nvPr/>
      </p:nvGrpSpPr>
      <p:grpSpPr>
        <a:xfrm>
          <a:off x="0" y="0"/>
          <a:ext cx="0" cy="0"/>
          <a:chOff x="0" y="0"/>
          <a:chExt cx="0" cy="0"/>
        </a:xfrm>
      </p:grpSpPr>
      <p:sp>
        <p:nvSpPr>
          <p:cNvPr id="418" name="Shape 418"/>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419" name="Shape 419"/>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US" sz="1200" b="0" i="0" u="none" strike="noStrike" cap="none">
                <a:solidFill>
                  <a:schemeClr val="dk1"/>
                </a:solidFill>
                <a:latin typeface="Calibri"/>
                <a:ea typeface="Calibri"/>
                <a:cs typeface="Calibri"/>
                <a:sym typeface="Calibri"/>
              </a:rPr>
              <a:t>This is the Optimizely Experience Optimization Platform</a:t>
            </a:r>
          </a:p>
          <a:p>
            <a:pPr marL="0" marR="0" lvl="0" indent="0" algn="l" rtl="0">
              <a:spcBef>
                <a:spcPts val="0"/>
              </a:spcBef>
              <a:spcAft>
                <a:spcPts val="0"/>
              </a:spcAft>
              <a:buSzPct val="25000"/>
              <a:buNone/>
            </a:pPr>
            <a:endParaRPr sz="1200" b="0" i="0" u="none" strike="noStrike" cap="none">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chemeClr val="dk1"/>
              </a:buClr>
              <a:buSzPct val="25000"/>
              <a:buFont typeface="Calibri"/>
              <a:buNone/>
            </a:pPr>
            <a:r>
              <a:rPr lang="en-US" sz="1200" b="0" i="0" u="none" strike="noStrike" cap="none">
                <a:solidFill>
                  <a:schemeClr val="dk1"/>
                </a:solidFill>
                <a:latin typeface="Calibri"/>
                <a:ea typeface="Calibri"/>
                <a:cs typeface="Calibri"/>
                <a:sym typeface="Calibri"/>
              </a:rPr>
              <a:t>Personalization joins Testing as our second product to help you complete this loop, and deliver on the promise of turning data into action. Because the two products are built on the same Experience Optimization Platform, they share the same audiences, integrations, APIs, and snippet.</a:t>
            </a:r>
          </a:p>
          <a:p>
            <a:pPr marL="0" marR="0" lvl="0" indent="0" algn="l" rtl="0">
              <a:spcBef>
                <a:spcPts val="0"/>
              </a:spcBef>
              <a:buSzPct val="25000"/>
              <a:buNone/>
            </a:pPr>
            <a:endParaRPr sz="1200" b="0" i="0" u="none" strike="noStrike" cap="none">
              <a:solidFill>
                <a:schemeClr val="dk1"/>
              </a:solidFill>
              <a:latin typeface="Calibri"/>
              <a:ea typeface="Calibri"/>
              <a:cs typeface="Calibri"/>
              <a:sym typeface="Calibri"/>
            </a:endParaRPr>
          </a:p>
          <a:p>
            <a:pPr marL="0" marR="0" lvl="0" indent="0" algn="l" rtl="0">
              <a:spcBef>
                <a:spcPts val="0"/>
              </a:spcBef>
              <a:buSzPct val="25000"/>
              <a:buNone/>
            </a:pPr>
            <a:r>
              <a:rPr lang="en-US" sz="1200" b="0" i="0" u="none" strike="noStrike" cap="none">
                <a:solidFill>
                  <a:schemeClr val="dk1"/>
                </a:solidFill>
                <a:latin typeface="Calibri"/>
                <a:ea typeface="Calibri"/>
                <a:cs typeface="Calibri"/>
                <a:sym typeface="Calibri"/>
              </a:rPr>
              <a:t>Experience Optimization is Experience Optimization is the </a:t>
            </a:r>
            <a:r>
              <a:rPr lang="en-US" sz="1200" b="1" i="0" u="none" strike="noStrike" cap="none">
                <a:solidFill>
                  <a:schemeClr val="dk1"/>
                </a:solidFill>
                <a:latin typeface="Calibri"/>
                <a:ea typeface="Calibri"/>
                <a:cs typeface="Calibri"/>
                <a:sym typeface="Calibri"/>
              </a:rPr>
              <a:t>discovery</a:t>
            </a:r>
            <a:r>
              <a:rPr lang="en-US" sz="1200" b="0" i="0" u="none" strike="noStrike" cap="none">
                <a:solidFill>
                  <a:schemeClr val="dk1"/>
                </a:solidFill>
                <a:latin typeface="Calibri"/>
                <a:ea typeface="Calibri"/>
                <a:cs typeface="Calibri"/>
                <a:sym typeface="Calibri"/>
              </a:rPr>
              <a:t> and </a:t>
            </a:r>
            <a:r>
              <a:rPr lang="en-US" sz="1200" b="1" i="0" u="none" strike="noStrike" cap="none">
                <a:solidFill>
                  <a:schemeClr val="dk1"/>
                </a:solidFill>
                <a:latin typeface="Calibri"/>
                <a:ea typeface="Calibri"/>
                <a:cs typeface="Calibri"/>
                <a:sym typeface="Calibri"/>
              </a:rPr>
              <a:t>deployment</a:t>
            </a:r>
            <a:r>
              <a:rPr lang="en-US" sz="1200" b="0" i="0" u="none" strike="noStrike" cap="none">
                <a:solidFill>
                  <a:schemeClr val="dk1"/>
                </a:solidFill>
                <a:latin typeface="Calibri"/>
                <a:ea typeface="Calibri"/>
                <a:cs typeface="Calibri"/>
                <a:sym typeface="Calibri"/>
              </a:rPr>
              <a:t> of the best digital experiences for every customer across the </a:t>
            </a:r>
            <a:r>
              <a:rPr lang="en-US" sz="1200" b="1" i="0" u="none" strike="noStrike" cap="none">
                <a:solidFill>
                  <a:schemeClr val="dk1"/>
                </a:solidFill>
                <a:latin typeface="Calibri"/>
                <a:ea typeface="Calibri"/>
                <a:cs typeface="Calibri"/>
                <a:sym typeface="Calibri"/>
              </a:rPr>
              <a:t>web</a:t>
            </a:r>
            <a:r>
              <a:rPr lang="en-US" sz="1200" b="0" i="0" u="none" strike="noStrike" cap="none">
                <a:solidFill>
                  <a:schemeClr val="dk1"/>
                </a:solidFill>
                <a:latin typeface="Calibri"/>
                <a:ea typeface="Calibri"/>
                <a:cs typeface="Calibri"/>
                <a:sym typeface="Calibri"/>
              </a:rPr>
              <a:t> and </a:t>
            </a:r>
            <a:r>
              <a:rPr lang="en-US" sz="1200" b="1" i="0" u="none" strike="noStrike" cap="none">
                <a:solidFill>
                  <a:schemeClr val="dk1"/>
                </a:solidFill>
                <a:latin typeface="Calibri"/>
                <a:ea typeface="Calibri"/>
                <a:cs typeface="Calibri"/>
                <a:sym typeface="Calibri"/>
              </a:rPr>
              <a:t>mobile apps.</a:t>
            </a:r>
          </a:p>
          <a:p>
            <a:pPr marL="0" marR="0" lvl="0" indent="0" algn="l" rtl="0">
              <a:spcBef>
                <a:spcPts val="0"/>
              </a:spcBef>
              <a:buSzPct val="25000"/>
              <a:buNone/>
            </a:pPr>
            <a:endParaRPr sz="1200" b="1" i="0" u="none" strike="noStrike" cap="none">
              <a:solidFill>
                <a:schemeClr val="dk1"/>
              </a:solidFill>
              <a:latin typeface="Calibri"/>
              <a:ea typeface="Calibri"/>
              <a:cs typeface="Calibri"/>
              <a:sym typeface="Calibri"/>
            </a:endParaRPr>
          </a:p>
          <a:p>
            <a:pPr marL="0" marR="0" lvl="0" indent="0" algn="l" rtl="0">
              <a:spcBef>
                <a:spcPts val="0"/>
              </a:spcBef>
              <a:buSzPct val="25000"/>
              <a:buNone/>
            </a:pPr>
            <a:r>
              <a:rPr lang="en-US" sz="1200" b="0" i="0" u="none" strike="noStrike" cap="none">
                <a:solidFill>
                  <a:schemeClr val="dk1"/>
                </a:solidFill>
                <a:latin typeface="Calibri"/>
                <a:ea typeface="Calibri"/>
                <a:cs typeface="Calibri"/>
                <a:sym typeface="Calibri"/>
              </a:rPr>
              <a:t>It’s a process, a closed loop, and the faster you can connect each of these pieces, the more benefits you can see to your team’s efficiency and ability to get more value.</a:t>
            </a:r>
          </a:p>
          <a:p>
            <a:pPr marL="0" marR="0" lvl="0" indent="0" algn="l" rtl="0">
              <a:spcBef>
                <a:spcPts val="0"/>
              </a:spcBef>
              <a:buSzPct val="25000"/>
              <a:buNone/>
            </a:pPr>
            <a:endParaRPr sz="1200" b="0" i="0" u="none" strike="noStrike" cap="none">
              <a:solidFill>
                <a:schemeClr val="dk1"/>
              </a:solidFill>
              <a:latin typeface="Calibri"/>
              <a:ea typeface="Calibri"/>
              <a:cs typeface="Calibri"/>
              <a:sym typeface="Calibri"/>
            </a:endParaRPr>
          </a:p>
          <a:p>
            <a:pPr marL="0" marR="0" lvl="0" indent="0" algn="l" rtl="0">
              <a:spcBef>
                <a:spcPts val="0"/>
              </a:spcBef>
              <a:buSzPct val="25000"/>
              <a:buNone/>
            </a:pPr>
            <a:endParaRPr sz="1200" b="0" i="0" u="none" strike="noStrike" cap="none">
              <a:solidFill>
                <a:schemeClr val="dk1"/>
              </a:solidFill>
              <a:latin typeface="Calibri"/>
              <a:ea typeface="Calibri"/>
              <a:cs typeface="Calibri"/>
              <a:sym typeface="Calibri"/>
            </a:endParaRPr>
          </a:p>
        </p:txBody>
      </p:sp>
      <p:sp>
        <p:nvSpPr>
          <p:cNvPr id="420" name="Shape 420"/>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lnSpc>
                <a:spcPct val="100000"/>
              </a:lnSpc>
              <a:spcBef>
                <a:spcPts val="0"/>
              </a:spcBef>
              <a:spcAft>
                <a:spcPts val="0"/>
              </a:spcAft>
              <a:buClr>
                <a:srgbClr val="000000"/>
              </a:buClr>
              <a:buSzPct val="25000"/>
              <a:buFont typeface="Arial"/>
              <a:buNone/>
            </a:pPr>
            <a:fld id="{00000000-1234-1234-1234-123412341234}" type="slidenum">
              <a:rPr lang="en-US" sz="1200" b="0" i="0" u="none" strike="noStrike" cap="none">
                <a:solidFill>
                  <a:srgbClr val="000000"/>
                </a:solidFill>
                <a:latin typeface="Arial"/>
                <a:ea typeface="Arial"/>
                <a:cs typeface="Arial"/>
                <a:sym typeface="Arial"/>
              </a:rPr>
              <a:t>18</a:t>
            </a:fld>
            <a:endParaRPr lang="en-US" sz="1200" b="0" i="0" u="none" strike="noStrike" cap="none">
              <a:solidFill>
                <a:srgbClr val="000000"/>
              </a:solidFill>
              <a:latin typeface="Arial"/>
              <a:ea typeface="Arial"/>
              <a:cs typeface="Arial"/>
              <a:sym typeface="Arial"/>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2"/>
        <p:cNvGrpSpPr/>
        <p:nvPr/>
      </p:nvGrpSpPr>
      <p:grpSpPr>
        <a:xfrm>
          <a:off x="0" y="0"/>
          <a:ext cx="0" cy="0"/>
          <a:chOff x="0" y="0"/>
          <a:chExt cx="0" cy="0"/>
        </a:xfrm>
      </p:grpSpPr>
      <p:sp>
        <p:nvSpPr>
          <p:cNvPr id="373" name="Shape 373"/>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374" name="Shape 374"/>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marL="457200" marR="0" lvl="0" indent="-228600" algn="l" rtl="0">
              <a:spcBef>
                <a:spcPts val="0"/>
              </a:spcBef>
              <a:buChar char="-"/>
            </a:pPr>
            <a:endParaRPr/>
          </a:p>
        </p:txBody>
      </p:sp>
      <p:sp>
        <p:nvSpPr>
          <p:cNvPr id="375" name="Shape 375"/>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b="0" i="0" u="none" strike="noStrike" cap="none">
                <a:solidFill>
                  <a:schemeClr val="dk1"/>
                </a:solidFill>
                <a:latin typeface="Calibri"/>
                <a:ea typeface="Calibri"/>
                <a:cs typeface="Calibri"/>
                <a:sym typeface="Calibri"/>
              </a:rPr>
              <a:t>19</a:t>
            </a:fld>
            <a:endParaRPr lang="en-US"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1"/>
        <p:cNvGrpSpPr/>
        <p:nvPr/>
      </p:nvGrpSpPr>
      <p:grpSpPr>
        <a:xfrm>
          <a:off x="0" y="0"/>
          <a:ext cx="0" cy="0"/>
          <a:chOff x="0" y="0"/>
          <a:chExt cx="0" cy="0"/>
        </a:xfrm>
      </p:grpSpPr>
      <p:sp>
        <p:nvSpPr>
          <p:cNvPr id="282" name="Shape 282"/>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283" name="Shape 283"/>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US" sz="1200" b="0" i="1" u="none" strike="noStrike" cap="none">
                <a:solidFill>
                  <a:schemeClr val="dk1"/>
                </a:solidFill>
                <a:latin typeface="Calibri"/>
                <a:ea typeface="Calibri"/>
                <a:cs typeface="Calibri"/>
                <a:sym typeface="Calibri"/>
              </a:rPr>
              <a:t>Behavior is a high indicator of intent. </a:t>
            </a:r>
          </a:p>
          <a:p>
            <a:pPr marL="0" marR="0" lvl="0" indent="0" algn="l" rtl="0">
              <a:spcBef>
                <a:spcPts val="0"/>
              </a:spcBef>
              <a:buSzPct val="25000"/>
              <a:buNone/>
            </a:pPr>
            <a:r>
              <a:rPr lang="en-US" sz="1200" b="0" i="1" u="none" strike="noStrike" cap="none">
                <a:solidFill>
                  <a:schemeClr val="dk1"/>
                </a:solidFill>
                <a:latin typeface="Calibri"/>
                <a:ea typeface="Calibri"/>
                <a:cs typeface="Calibri"/>
                <a:sym typeface="Calibri"/>
              </a:rPr>
              <a:t>Behavioral audiences are defined entirely by you, based on which behaviors you determine are important indicators. </a:t>
            </a:r>
          </a:p>
          <a:p>
            <a:pPr marL="0" marR="0" lvl="0" indent="0" algn="l" rtl="0">
              <a:spcBef>
                <a:spcPts val="0"/>
              </a:spcBef>
              <a:buSzPct val="25000"/>
              <a:buNone/>
            </a:pPr>
            <a:r>
              <a:rPr lang="en-US" sz="1200" b="0" i="1" u="none" strike="noStrike" cap="none">
                <a:solidFill>
                  <a:schemeClr val="dk1"/>
                </a:solidFill>
                <a:latin typeface="Calibri"/>
                <a:ea typeface="Calibri"/>
                <a:cs typeface="Calibri"/>
                <a:sym typeface="Calibri"/>
              </a:rPr>
              <a:t>e.g. One of our customers analyzed their web traffic and purchases and determined that browsing a product page once was not a good signal of intent to purchase, but visitors who returned to the same product page at least 3 times were much more likely to complete the purchase.</a:t>
            </a:r>
          </a:p>
          <a:p>
            <a:pPr marL="0" marR="0" lvl="0" indent="0" algn="l" rtl="0">
              <a:spcBef>
                <a:spcPts val="0"/>
              </a:spcBef>
              <a:buSzPct val="25000"/>
              <a:buNone/>
            </a:pPr>
            <a:r>
              <a:rPr lang="en-US" sz="1200" b="0" i="1" u="none" strike="noStrike" cap="none">
                <a:solidFill>
                  <a:schemeClr val="dk1"/>
                </a:solidFill>
                <a:latin typeface="Calibri"/>
                <a:ea typeface="Calibri"/>
                <a:cs typeface="Calibri"/>
                <a:sym typeface="Calibri"/>
              </a:rPr>
              <a:t>You will use personalization software to target key behaviors.</a:t>
            </a:r>
          </a:p>
        </p:txBody>
      </p:sp>
      <p:sp>
        <p:nvSpPr>
          <p:cNvPr id="284" name="Shape 284"/>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lnSpc>
                <a:spcPct val="100000"/>
              </a:lnSpc>
              <a:spcBef>
                <a:spcPts val="0"/>
              </a:spcBef>
              <a:spcAft>
                <a:spcPts val="0"/>
              </a:spcAft>
              <a:buClr>
                <a:srgbClr val="000000"/>
              </a:buClr>
              <a:buSzPct val="25000"/>
              <a:buFont typeface="Arial"/>
              <a:buNone/>
            </a:pPr>
            <a:fld id="{00000000-1234-1234-1234-123412341234}" type="slidenum">
              <a:rPr lang="en-US" sz="1200" b="0" i="0" u="none" strike="noStrike" cap="none">
                <a:solidFill>
                  <a:srgbClr val="000000"/>
                </a:solidFill>
                <a:latin typeface="Arial"/>
                <a:ea typeface="Arial"/>
                <a:cs typeface="Arial"/>
                <a:sym typeface="Arial"/>
              </a:rPr>
              <a:t>20</a:t>
            </a:fld>
            <a:endParaRPr lang="en-US" sz="1200" b="0" i="0" u="none" strike="noStrike" cap="none">
              <a:solidFill>
                <a:srgbClr val="000000"/>
              </a:solidFill>
              <a:latin typeface="Arial"/>
              <a:ea typeface="Arial"/>
              <a:cs typeface="Arial"/>
              <a:sym typeface="Arial"/>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4"/>
        <p:cNvGrpSpPr/>
        <p:nvPr/>
      </p:nvGrpSpPr>
      <p:grpSpPr>
        <a:xfrm>
          <a:off x="0" y="0"/>
          <a:ext cx="0" cy="0"/>
          <a:chOff x="0" y="0"/>
          <a:chExt cx="0" cy="0"/>
        </a:xfrm>
      </p:grpSpPr>
      <p:sp>
        <p:nvSpPr>
          <p:cNvPr id="375" name="Shape 375"/>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376" name="Shape 376"/>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rtl="0">
              <a:spcBef>
                <a:spcPts val="0"/>
              </a:spcBef>
              <a:buNone/>
            </a:pPr>
            <a:r>
              <a:rPr lang="en"/>
              <a:t>Today, through Optimizely, you can do client-side optimization and persoanlization via web and mobile. Additionally, we’re in private Beta with customers currently using our newest product, Server-Side Optimization. This takes optimization past the client-side limitations, and enables customers to truly test everywhere.</a:t>
            </a: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4"/>
        <p:cNvGrpSpPr/>
        <p:nvPr/>
      </p:nvGrpSpPr>
      <p:grpSpPr>
        <a:xfrm>
          <a:off x="0" y="0"/>
          <a:ext cx="0" cy="0"/>
          <a:chOff x="0" y="0"/>
          <a:chExt cx="0" cy="0"/>
        </a:xfrm>
      </p:grpSpPr>
      <p:sp>
        <p:nvSpPr>
          <p:cNvPr id="485" name="Shape 485"/>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486" name="Shape 486"/>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endParaRPr/>
          </a:p>
        </p:txBody>
      </p:sp>
      <p:sp>
        <p:nvSpPr>
          <p:cNvPr id="487" name="Shape 487"/>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b="0" i="0" u="none" strike="noStrike" cap="none">
                <a:solidFill>
                  <a:schemeClr val="dk1"/>
                </a:solidFill>
                <a:latin typeface="Calibri"/>
                <a:ea typeface="Calibri"/>
                <a:cs typeface="Calibri"/>
                <a:sym typeface="Calibri"/>
              </a:rPr>
              <a:t>21</a:t>
            </a:fld>
            <a:endParaRPr lang="en-US"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80"/>
        <p:cNvGrpSpPr/>
        <p:nvPr/>
      </p:nvGrpSpPr>
      <p:grpSpPr>
        <a:xfrm>
          <a:off x="0" y="0"/>
          <a:ext cx="0" cy="0"/>
          <a:chOff x="0" y="0"/>
          <a:chExt cx="0" cy="0"/>
        </a:xfrm>
      </p:grpSpPr>
      <p:sp>
        <p:nvSpPr>
          <p:cNvPr id="681" name="Shape 681"/>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682" name="Shape 682"/>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endParaRPr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72"/>
        <p:cNvGrpSpPr/>
        <p:nvPr/>
      </p:nvGrpSpPr>
      <p:grpSpPr>
        <a:xfrm>
          <a:off x="0" y="0"/>
          <a:ext cx="0" cy="0"/>
          <a:chOff x="0" y="0"/>
          <a:chExt cx="0" cy="0"/>
        </a:xfrm>
      </p:grpSpPr>
      <p:sp>
        <p:nvSpPr>
          <p:cNvPr id="673" name="Shape 673"/>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674" name="Shape 674"/>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US" sz="1200" b="0" i="0" u="none" strike="noStrike" cap="none">
                <a:solidFill>
                  <a:schemeClr val="dk1"/>
                </a:solidFill>
                <a:latin typeface="Calibri"/>
                <a:ea typeface="Calibri"/>
                <a:cs typeface="Calibri"/>
                <a:sym typeface="Calibri"/>
              </a:rPr>
              <a:t>Our customer Specialized Bikes saw value from a personalization campaign they ran with the help of roboboogie, a solutions partner agency.</a:t>
            </a:r>
          </a:p>
          <a:p>
            <a:pPr marL="0" marR="0" lvl="0" indent="0" algn="l" rtl="0">
              <a:spcBef>
                <a:spcPts val="0"/>
              </a:spcBef>
              <a:buSzPct val="25000"/>
              <a:buNone/>
            </a:pPr>
            <a:endParaRPr sz="1200" b="0" i="0" u="none" strike="noStrike" cap="none">
              <a:solidFill>
                <a:schemeClr val="dk1"/>
              </a:solidFill>
              <a:latin typeface="Calibri"/>
              <a:ea typeface="Calibri"/>
              <a:cs typeface="Calibri"/>
              <a:sym typeface="Calibri"/>
            </a:endParaRPr>
          </a:p>
          <a:p>
            <a:pPr marL="0" marR="0" lvl="0" indent="0" algn="l" rtl="0">
              <a:spcBef>
                <a:spcPts val="0"/>
              </a:spcBef>
              <a:buSzPct val="25000"/>
              <a:buNone/>
            </a:pPr>
            <a:r>
              <a:rPr lang="en-US" sz="1200" b="0" i="0" u="none" strike="noStrike" cap="none">
                <a:solidFill>
                  <a:schemeClr val="dk1"/>
                </a:solidFill>
                <a:latin typeface="Calibri"/>
                <a:ea typeface="Calibri"/>
                <a:cs typeface="Calibri"/>
                <a:sym typeface="Calibri"/>
              </a:rPr>
              <a:t>Behavioral retargeting is one primary way to get value from Personalization. With behavioral retargeting, you identify visitors who have expressed interest in a particular product, then retarget them with an offer that is relevant to their interest. Optimizely Personalization makes this exceptionally fast.</a:t>
            </a:r>
          </a:p>
          <a:p>
            <a:pPr marL="0" marR="0" lvl="0" indent="0" algn="l" rtl="0">
              <a:spcBef>
                <a:spcPts val="0"/>
              </a:spcBef>
              <a:buSzPct val="25000"/>
              <a:buNone/>
            </a:pPr>
            <a:endParaRPr sz="1200" b="0" i="0" u="none" strike="noStrike" cap="none">
              <a:solidFill>
                <a:schemeClr val="dk1"/>
              </a:solidFill>
              <a:latin typeface="Calibri"/>
              <a:ea typeface="Calibri"/>
              <a:cs typeface="Calibri"/>
              <a:sym typeface="Calibri"/>
            </a:endParaRPr>
          </a:p>
          <a:p>
            <a:pPr marL="0" marR="0" lvl="0" indent="0" algn="l" rtl="0">
              <a:spcBef>
                <a:spcPts val="0"/>
              </a:spcBef>
              <a:buSzPct val="25000"/>
              <a:buNone/>
            </a:pPr>
            <a:r>
              <a:rPr lang="en-US" sz="1200" b="0" i="0" u="none" strike="noStrike" cap="none">
                <a:solidFill>
                  <a:schemeClr val="dk1"/>
                </a:solidFill>
                <a:latin typeface="Calibri"/>
                <a:ea typeface="Calibri"/>
                <a:cs typeface="Calibri"/>
                <a:sym typeface="Calibri"/>
              </a:rPr>
              <a:t>Details of campaign:</a:t>
            </a:r>
          </a:p>
          <a:p>
            <a:pPr marL="171450" marR="0" lvl="0" indent="-171450" algn="l" rtl="0">
              <a:spcBef>
                <a:spcPts val="0"/>
              </a:spcBef>
              <a:buClr>
                <a:schemeClr val="dk1"/>
              </a:buClr>
              <a:buSzPct val="100000"/>
              <a:buFont typeface="Arial"/>
              <a:buChar char="•"/>
            </a:pPr>
            <a:r>
              <a:rPr lang="en-US" sz="1200" b="0" i="0" u="none" strike="noStrike" cap="none">
                <a:solidFill>
                  <a:schemeClr val="dk1"/>
                </a:solidFill>
                <a:latin typeface="Calibri"/>
                <a:ea typeface="Calibri"/>
                <a:cs typeface="Calibri"/>
                <a:sym typeface="Calibri"/>
              </a:rPr>
              <a:t>First they created an audience, by setting up tracking to capture information on which visitors were browsing for tires.</a:t>
            </a:r>
          </a:p>
          <a:p>
            <a:pPr marL="171450" marR="0" lvl="0" indent="-171450" algn="l" rtl="0">
              <a:spcBef>
                <a:spcPts val="0"/>
              </a:spcBef>
              <a:buClr>
                <a:schemeClr val="dk1"/>
              </a:buClr>
              <a:buSzPct val="100000"/>
              <a:buFont typeface="Arial"/>
              <a:buChar char="•"/>
            </a:pPr>
            <a:r>
              <a:rPr lang="en-US" sz="1200" b="0" i="0" u="none" strike="noStrike" cap="none">
                <a:solidFill>
                  <a:schemeClr val="dk1"/>
                </a:solidFill>
                <a:latin typeface="Calibri"/>
                <a:ea typeface="Calibri"/>
                <a:cs typeface="Calibri"/>
                <a:sym typeface="Calibri"/>
              </a:rPr>
              <a:t>After capturing interest for a month, they had an audience for the offer</a:t>
            </a:r>
          </a:p>
          <a:p>
            <a:pPr marL="171450" marR="0" lvl="0" indent="-171450" algn="l" rtl="0">
              <a:spcBef>
                <a:spcPts val="0"/>
              </a:spcBef>
              <a:buClr>
                <a:schemeClr val="dk1"/>
              </a:buClr>
              <a:buSzPct val="100000"/>
              <a:buFont typeface="Arial"/>
              <a:buChar char="•"/>
            </a:pPr>
            <a:r>
              <a:rPr lang="en-US" sz="1200" b="0" i="0" u="none" strike="noStrike" cap="none">
                <a:solidFill>
                  <a:schemeClr val="dk1"/>
                </a:solidFill>
                <a:latin typeface="Calibri"/>
                <a:ea typeface="Calibri"/>
                <a:cs typeface="Calibri"/>
                <a:sym typeface="Calibri"/>
              </a:rPr>
              <a:t>Showed a buy one get one promotion for road tires specific to desktop or mobile to this particular audience.</a:t>
            </a:r>
          </a:p>
          <a:p>
            <a:pPr marL="171450" marR="0" lvl="0" indent="-171450" algn="l" rtl="0">
              <a:spcBef>
                <a:spcPts val="0"/>
              </a:spcBef>
              <a:buClr>
                <a:schemeClr val="dk1"/>
              </a:buClr>
              <a:buSzPct val="100000"/>
              <a:buFont typeface="Arial"/>
              <a:buNone/>
            </a:pPr>
            <a:endParaRPr sz="1200" b="0" i="0" u="none" strike="noStrike" cap="none">
              <a:solidFill>
                <a:schemeClr val="dk1"/>
              </a:solidFill>
              <a:latin typeface="Calibri"/>
              <a:ea typeface="Calibri"/>
              <a:cs typeface="Calibri"/>
              <a:sym typeface="Calibri"/>
            </a:endParaRPr>
          </a:p>
          <a:p>
            <a:pPr marL="0" marR="0" lvl="0" indent="0" algn="l" rtl="0">
              <a:spcBef>
                <a:spcPts val="0"/>
              </a:spcBef>
              <a:buClr>
                <a:schemeClr val="dk1"/>
              </a:buClr>
              <a:buSzPct val="25000"/>
              <a:buFont typeface="Arial"/>
              <a:buNone/>
            </a:pPr>
            <a:r>
              <a:rPr lang="en-US" sz="1200" b="0" i="0" u="none" strike="noStrike" cap="none">
                <a:solidFill>
                  <a:schemeClr val="dk1"/>
                </a:solidFill>
                <a:latin typeface="Calibri"/>
                <a:ea typeface="Calibri"/>
                <a:cs typeface="Calibri"/>
                <a:sym typeface="Calibri"/>
              </a:rPr>
              <a:t>Results</a:t>
            </a:r>
          </a:p>
          <a:p>
            <a:pPr marL="171450" marR="0" lvl="0" indent="-171450" algn="l" rtl="0">
              <a:spcBef>
                <a:spcPts val="0"/>
              </a:spcBef>
              <a:buClr>
                <a:schemeClr val="dk1"/>
              </a:buClr>
              <a:buSzPct val="100000"/>
              <a:buFont typeface="Arial"/>
              <a:buChar char="•"/>
            </a:pPr>
            <a:r>
              <a:rPr lang="en-US" sz="1200" b="0" i="0" u="none" strike="noStrike" cap="none">
                <a:solidFill>
                  <a:schemeClr val="dk1"/>
                </a:solidFill>
                <a:latin typeface="Calibri"/>
                <a:ea typeface="Calibri"/>
                <a:cs typeface="Calibri"/>
                <a:sym typeface="Calibri"/>
              </a:rPr>
              <a:t>The strategic messaging addition boosted add to carts by 11.4 percent on desktop and 7.3 percent on mobile.</a:t>
            </a:r>
          </a:p>
          <a:p>
            <a:pPr marL="171450" marR="0" lvl="0" indent="-171450" algn="l" rtl="0">
              <a:spcBef>
                <a:spcPts val="0"/>
              </a:spcBef>
              <a:buClr>
                <a:schemeClr val="dk1"/>
              </a:buClr>
              <a:buSzPct val="100000"/>
              <a:buFont typeface="Arial"/>
              <a:buChar char="•"/>
            </a:pPr>
            <a:r>
              <a:rPr lang="en-US" sz="1200" b="0" i="0" u="none" strike="noStrike" cap="none">
                <a:solidFill>
                  <a:schemeClr val="dk1"/>
                </a:solidFill>
                <a:latin typeface="Calibri"/>
                <a:ea typeface="Calibri"/>
                <a:cs typeface="Calibri"/>
                <a:sym typeface="Calibri"/>
              </a:rPr>
              <a:t>Personalization efforts boosted add to carts by 18.1%, and overall site sales by 21.4%.</a:t>
            </a:r>
          </a:p>
          <a:p>
            <a:pPr marL="171450" marR="0" lvl="0" indent="-171450" algn="l" rtl="0">
              <a:spcBef>
                <a:spcPts val="0"/>
              </a:spcBef>
              <a:buClr>
                <a:schemeClr val="dk1"/>
              </a:buClr>
              <a:buSzPct val="100000"/>
              <a:buFont typeface="Arial"/>
              <a:buChar char="•"/>
            </a:pPr>
            <a:r>
              <a:rPr lang="en-US" sz="1200" b="0" i="0" u="none" strike="noStrike" cap="none">
                <a:solidFill>
                  <a:schemeClr val="dk1"/>
                </a:solidFill>
                <a:latin typeface="Calibri"/>
                <a:ea typeface="Calibri"/>
                <a:cs typeface="Calibri"/>
                <a:sym typeface="Calibri"/>
              </a:rPr>
              <a:t>Revenue generated through personalization experimentation alone has provided more than four times the monthly combined cost of Optimizely platform and agency services.</a:t>
            </a:r>
          </a:p>
          <a:p>
            <a:pPr marL="171450" marR="0" lvl="0" indent="-171450" algn="l" rtl="0">
              <a:spcBef>
                <a:spcPts val="0"/>
              </a:spcBef>
              <a:buClr>
                <a:schemeClr val="dk1"/>
              </a:buClr>
              <a:buSzPct val="100000"/>
              <a:buFont typeface="Arial"/>
              <a:buNone/>
            </a:pPr>
            <a:endParaRPr sz="1200" b="0" i="0" u="none" strike="noStrike" cap="none">
              <a:solidFill>
                <a:schemeClr val="dk1"/>
              </a:solidFill>
              <a:latin typeface="Calibri"/>
              <a:ea typeface="Calibri"/>
              <a:cs typeface="Calibri"/>
              <a:sym typeface="Calibri"/>
            </a:endParaRPr>
          </a:p>
          <a:p>
            <a:pPr marL="171450" marR="0" lvl="0" indent="-171450" algn="l" rtl="0">
              <a:spcBef>
                <a:spcPts val="0"/>
              </a:spcBef>
              <a:buClr>
                <a:schemeClr val="dk1"/>
              </a:buClr>
              <a:buSzPct val="100000"/>
              <a:buFont typeface="Arial"/>
              <a:buNone/>
            </a:pPr>
            <a:endParaRPr sz="1200" b="0" i="0" u="none" strike="noStrike" cap="none">
              <a:solidFill>
                <a:schemeClr val="dk1"/>
              </a:solidFill>
              <a:latin typeface="Calibri"/>
              <a:ea typeface="Calibri"/>
              <a:cs typeface="Calibri"/>
              <a:sym typeface="Calibri"/>
            </a:endParaRPr>
          </a:p>
          <a:p>
            <a:pPr marL="0" marR="0" lvl="0" indent="0" algn="l" rtl="0">
              <a:spcBef>
                <a:spcPts val="0"/>
              </a:spcBef>
              <a:buClr>
                <a:schemeClr val="dk1"/>
              </a:buClr>
              <a:buSzPct val="25000"/>
              <a:buFont typeface="Arial"/>
              <a:buNone/>
            </a:pPr>
            <a:r>
              <a:rPr lang="en-US" sz="1200" b="0" i="0" u="none" strike="noStrike" cap="none">
                <a:solidFill>
                  <a:schemeClr val="dk1"/>
                </a:solidFill>
                <a:latin typeface="Calibri"/>
                <a:ea typeface="Calibri"/>
                <a:cs typeface="Calibri"/>
                <a:sym typeface="Calibri"/>
              </a:rPr>
              <a:t>NOTE: Specialized and Roboboogie used the Testing product for this particular campaign, because it ran prior to Personalization availability. Position this as value that they got from the practice of lower-case p personalization, rather than from the Personalization product.</a:t>
            </a: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88"/>
        <p:cNvGrpSpPr/>
        <p:nvPr/>
      </p:nvGrpSpPr>
      <p:grpSpPr>
        <a:xfrm>
          <a:off x="0" y="0"/>
          <a:ext cx="0" cy="0"/>
          <a:chOff x="0" y="0"/>
          <a:chExt cx="0" cy="0"/>
        </a:xfrm>
      </p:grpSpPr>
      <p:sp>
        <p:nvSpPr>
          <p:cNvPr id="689" name="Shape 689"/>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690" name="Shape 690"/>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US" sz="1200" b="0" i="0" u="none" strike="noStrike" cap="none">
                <a:solidFill>
                  <a:schemeClr val="dk1"/>
                </a:solidFill>
                <a:latin typeface="Calibri"/>
                <a:ea typeface="Calibri"/>
                <a:cs typeface="Calibri"/>
                <a:sym typeface="Calibri"/>
              </a:rPr>
              <a:t>Citrix:</a:t>
            </a:r>
          </a:p>
          <a:p>
            <a:pPr marL="171450" marR="0" lvl="0" indent="-171450" algn="l" rtl="0">
              <a:spcBef>
                <a:spcPts val="0"/>
              </a:spcBef>
              <a:buClr>
                <a:schemeClr val="dk1"/>
              </a:buClr>
              <a:buSzPct val="100000"/>
              <a:buFont typeface="Calibri"/>
              <a:buChar char="-"/>
            </a:pPr>
            <a:r>
              <a:rPr lang="en-US" sz="1200" b="0" i="0" u="none" strike="noStrike" cap="none">
                <a:solidFill>
                  <a:schemeClr val="dk1"/>
                </a:solidFill>
                <a:latin typeface="Calibri"/>
                <a:ea typeface="Calibri"/>
                <a:cs typeface="Calibri"/>
                <a:sym typeface="Calibri"/>
              </a:rPr>
              <a:t>Global $3B+ revenue company</a:t>
            </a:r>
          </a:p>
          <a:p>
            <a:pPr marL="171450" marR="0" lvl="0" indent="-171450" algn="l" rtl="0">
              <a:spcBef>
                <a:spcPts val="0"/>
              </a:spcBef>
              <a:buClr>
                <a:schemeClr val="dk1"/>
              </a:buClr>
              <a:buSzPct val="100000"/>
              <a:buFont typeface="Calibri"/>
              <a:buChar char="-"/>
            </a:pPr>
            <a:r>
              <a:rPr lang="en-US" sz="1200" b="0" i="0" u="none" strike="noStrike" cap="none">
                <a:solidFill>
                  <a:schemeClr val="dk1"/>
                </a:solidFill>
                <a:latin typeface="Calibri"/>
                <a:ea typeface="Calibri"/>
                <a:cs typeface="Calibri"/>
                <a:sym typeface="Calibri"/>
              </a:rPr>
              <a:t>Vision: personalize digital experiences to each visitor</a:t>
            </a:r>
          </a:p>
          <a:p>
            <a:pPr marL="171450" marR="0" lvl="0" indent="-171450" algn="l" rtl="0">
              <a:spcBef>
                <a:spcPts val="0"/>
              </a:spcBef>
              <a:buClr>
                <a:schemeClr val="dk1"/>
              </a:buClr>
              <a:buSzPct val="100000"/>
              <a:buFont typeface="Calibri"/>
              <a:buChar char="-"/>
            </a:pPr>
            <a:r>
              <a:rPr lang="en-US" sz="1200" b="0" i="0" u="none" strike="noStrike" cap="none">
                <a:solidFill>
                  <a:schemeClr val="dk1"/>
                </a:solidFill>
                <a:latin typeface="Calibri"/>
                <a:ea typeface="Calibri"/>
                <a:cs typeface="Calibri"/>
                <a:sym typeface="Calibri"/>
              </a:rPr>
              <a:t>They do it using Optimizely and Demandbase</a:t>
            </a:r>
          </a:p>
          <a:p>
            <a:pPr marL="171450" marR="0" lvl="0" indent="-171450" algn="l" rtl="0">
              <a:spcBef>
                <a:spcPts val="0"/>
              </a:spcBef>
              <a:buClr>
                <a:schemeClr val="dk1"/>
              </a:buClr>
              <a:buSzPct val="100000"/>
              <a:buFont typeface="Calibri"/>
              <a:buChar char="-"/>
            </a:pPr>
            <a:r>
              <a:rPr lang="en-US" sz="1200" b="0" i="0" u="none" strike="noStrike" cap="none">
                <a:solidFill>
                  <a:schemeClr val="dk1"/>
                </a:solidFill>
                <a:latin typeface="Calibri"/>
                <a:ea typeface="Calibri"/>
                <a:cs typeface="Calibri"/>
                <a:sym typeface="Calibri"/>
              </a:rPr>
              <a:t>Prospects spend a lot of time researching on your website in B2B space. For Citrix, personalizing the content on the website is important to accelerating the buyer’s journey from research to sale.</a:t>
            </a:r>
          </a:p>
          <a:p>
            <a:pPr marL="0" marR="0" lvl="0" indent="0" algn="l" rtl="0">
              <a:spcBef>
                <a:spcPts val="0"/>
              </a:spcBef>
              <a:buSzPct val="25000"/>
              <a:buNone/>
            </a:pPr>
            <a:endParaRPr sz="1200" b="1" i="0" u="none" strike="noStrike" cap="none">
              <a:solidFill>
                <a:schemeClr val="dk1"/>
              </a:solidFill>
              <a:latin typeface="Calibri"/>
              <a:ea typeface="Calibri"/>
              <a:cs typeface="Calibri"/>
              <a:sym typeface="Calibri"/>
            </a:endParaRPr>
          </a:p>
          <a:p>
            <a:pPr marL="0" marR="0" lvl="0" indent="0" algn="l" rtl="0">
              <a:spcBef>
                <a:spcPts val="0"/>
              </a:spcBef>
              <a:buSzPct val="25000"/>
              <a:buNone/>
            </a:pPr>
            <a:r>
              <a:rPr lang="en-US" sz="1200" b="1" i="0" u="none" strike="noStrike" cap="none">
                <a:solidFill>
                  <a:schemeClr val="dk1"/>
                </a:solidFill>
                <a:latin typeface="Calibri"/>
                <a:ea typeface="Calibri"/>
                <a:cs typeface="Calibri"/>
                <a:sym typeface="Calibri"/>
              </a:rPr>
              <a:t>What they did</a:t>
            </a:r>
          </a:p>
          <a:p>
            <a:pPr marL="0" marR="0" lvl="0" indent="0" algn="l" rtl="0">
              <a:spcBef>
                <a:spcPts val="0"/>
              </a:spcBef>
              <a:buSzPct val="25000"/>
              <a:buNone/>
            </a:pPr>
            <a:r>
              <a:rPr lang="en-US" sz="1200" b="0" i="0" u="none" strike="noStrike" cap="none">
                <a:solidFill>
                  <a:schemeClr val="dk1"/>
                </a:solidFill>
                <a:latin typeface="Calibri"/>
                <a:ea typeface="Calibri"/>
                <a:cs typeface="Calibri"/>
                <a:sym typeface="Calibri"/>
              </a:rPr>
              <a:t>Created a personalized version of their homepage for different types of customers by industry (healthcare, finance, education)</a:t>
            </a:r>
          </a:p>
          <a:p>
            <a:pPr marL="0" marR="0" lvl="0" indent="0" algn="l" rtl="0">
              <a:spcBef>
                <a:spcPts val="0"/>
              </a:spcBef>
              <a:buSzPct val="25000"/>
              <a:buNone/>
            </a:pPr>
            <a:endParaRPr sz="1200" b="0" i="0" u="none" strike="noStrike" cap="none">
              <a:solidFill>
                <a:schemeClr val="dk1"/>
              </a:solidFill>
              <a:latin typeface="Calibri"/>
              <a:ea typeface="Calibri"/>
              <a:cs typeface="Calibri"/>
              <a:sym typeface="Calibri"/>
            </a:endParaRPr>
          </a:p>
          <a:p>
            <a:pPr marL="0" marR="0" lvl="0" indent="0" algn="l" rtl="0">
              <a:spcBef>
                <a:spcPts val="0"/>
              </a:spcBef>
              <a:buSzPct val="25000"/>
              <a:buNone/>
            </a:pPr>
            <a:r>
              <a:rPr lang="en-US" sz="1200" b="1" i="0" u="none" strike="noStrike" cap="none">
                <a:solidFill>
                  <a:schemeClr val="dk1"/>
                </a:solidFill>
                <a:latin typeface="Calibri"/>
                <a:ea typeface="Calibri"/>
                <a:cs typeface="Calibri"/>
                <a:sym typeface="Calibri"/>
              </a:rPr>
              <a:t>Results</a:t>
            </a:r>
          </a:p>
          <a:p>
            <a:pPr marL="0" marR="0" lvl="0" indent="0" algn="l" rtl="0">
              <a:spcBef>
                <a:spcPts val="0"/>
              </a:spcBef>
              <a:buSzPct val="25000"/>
              <a:buNone/>
            </a:pPr>
            <a:r>
              <a:rPr lang="en-US" sz="1200" b="0" i="0" u="none" strike="noStrike" cap="none">
                <a:solidFill>
                  <a:schemeClr val="dk1"/>
                </a:solidFill>
                <a:latin typeface="Calibri"/>
                <a:ea typeface="Calibri"/>
                <a:cs typeface="Calibri"/>
                <a:sym typeface="Calibri"/>
              </a:rPr>
              <a:t>The results were staggering. The personalized experiences accounted for huge improvements in visitor engagement across all three target industries.</a:t>
            </a:r>
          </a:p>
          <a:p>
            <a:pPr marL="0" marR="0" lvl="0" indent="0" algn="l" rtl="0">
              <a:spcBef>
                <a:spcPts val="0"/>
              </a:spcBef>
              <a:buSzPct val="25000"/>
              <a:buNone/>
            </a:pPr>
            <a:r>
              <a:rPr lang="en-US" sz="1200" b="1" i="0" u="none" strike="noStrike" cap="none">
                <a:solidFill>
                  <a:schemeClr val="dk1"/>
                </a:solidFill>
                <a:latin typeface="Calibri"/>
                <a:ea typeface="Calibri"/>
                <a:cs typeface="Calibri"/>
                <a:sym typeface="Calibri"/>
              </a:rPr>
              <a:t>Personalization of Citrix’s homepage resulted in</a:t>
            </a:r>
            <a:r>
              <a:rPr lang="en-US" sz="1200" b="0" i="0" u="none" strike="noStrike" cap="none">
                <a:solidFill>
                  <a:schemeClr val="dk1"/>
                </a:solidFill>
                <a:latin typeface="Calibri"/>
                <a:ea typeface="Calibri"/>
                <a:cs typeface="Calibri"/>
                <a:sym typeface="Calibri"/>
              </a:rPr>
              <a:t>:*</a:t>
            </a:r>
          </a:p>
          <a:p>
            <a:pPr marL="0" marR="0" lvl="0" indent="0" algn="l" rtl="0">
              <a:spcBef>
                <a:spcPts val="0"/>
              </a:spcBef>
              <a:buSzPct val="25000"/>
              <a:buNone/>
            </a:pPr>
            <a:r>
              <a:rPr lang="en-US" sz="1200" b="0" i="0" u="none" strike="noStrike" cap="none">
                <a:solidFill>
                  <a:schemeClr val="dk1"/>
                </a:solidFill>
                <a:latin typeface="Calibri"/>
                <a:ea typeface="Calibri"/>
                <a:cs typeface="Calibri"/>
                <a:sym typeface="Calibri"/>
              </a:rPr>
              <a:t>An overall decrease in bounce rate by 7%</a:t>
            </a:r>
          </a:p>
          <a:p>
            <a:pPr marL="0" marR="0" lvl="0" indent="0" algn="l" rtl="0">
              <a:spcBef>
                <a:spcPts val="0"/>
              </a:spcBef>
              <a:buSzPct val="25000"/>
              <a:buNone/>
            </a:pPr>
            <a:r>
              <a:rPr lang="en-US" sz="1200" b="0" i="0" u="none" strike="noStrike" cap="none">
                <a:solidFill>
                  <a:schemeClr val="dk1"/>
                </a:solidFill>
                <a:latin typeface="Calibri"/>
                <a:ea typeface="Calibri"/>
                <a:cs typeface="Calibri"/>
                <a:sym typeface="Calibri"/>
              </a:rPr>
              <a:t>30% increase in clicks on the homepage banners</a:t>
            </a:r>
          </a:p>
          <a:p>
            <a:pPr marL="0" marR="0" lvl="0" indent="0" algn="l" rtl="0">
              <a:spcBef>
                <a:spcPts val="0"/>
              </a:spcBef>
              <a:buSzPct val="25000"/>
              <a:buNone/>
            </a:pPr>
            <a:r>
              <a:rPr lang="en-US" sz="1200" b="0" i="0" u="none" strike="noStrike" cap="none">
                <a:solidFill>
                  <a:schemeClr val="dk1"/>
                </a:solidFill>
                <a:latin typeface="Calibri"/>
                <a:ea typeface="Calibri"/>
                <a:cs typeface="Calibri"/>
                <a:sym typeface="Calibri"/>
              </a:rPr>
              <a:t>10% increase in pageviews per session, indicating that visitors were navigating to more pages after they saw a more personalized homepage experience</a:t>
            </a:r>
          </a:p>
          <a:p>
            <a:pPr marL="0" marR="0" lvl="0" indent="0" algn="l" rtl="0">
              <a:spcBef>
                <a:spcPts val="0"/>
              </a:spcBef>
              <a:buSzPct val="25000"/>
              <a:buNone/>
            </a:pPr>
            <a:r>
              <a:rPr lang="en-US" sz="1200" b="0" i="0" u="none" strike="noStrike" cap="none">
                <a:solidFill>
                  <a:schemeClr val="dk1"/>
                </a:solidFill>
                <a:latin typeface="Calibri"/>
                <a:ea typeface="Calibri"/>
                <a:cs typeface="Calibri"/>
                <a:sym typeface="Calibri"/>
              </a:rPr>
              <a:t>4% increase in average session duration, indicating that not only were visitors seeing more pages, but they were also spending more time on the site and consuming more information</a:t>
            </a:r>
          </a:p>
          <a:p>
            <a:pPr marL="0" marR="0" lvl="0" indent="0" algn="l" rtl="0">
              <a:spcBef>
                <a:spcPts val="0"/>
              </a:spcBef>
              <a:buSzPct val="25000"/>
              <a:buNone/>
            </a:pPr>
            <a:r>
              <a:rPr lang="en-US" sz="1200" b="0" i="0" u="none" strike="noStrike" cap="none">
                <a:solidFill>
                  <a:schemeClr val="dk1"/>
                </a:solidFill>
                <a:latin typeface="Calibri"/>
                <a:ea typeface="Calibri"/>
                <a:cs typeface="Calibri"/>
                <a:sym typeface="Calibri"/>
              </a:rPr>
              <a:t>*average results across the three personalization campaigns</a:t>
            </a:r>
          </a:p>
          <a:p>
            <a:pPr marL="0" marR="0" lvl="0" indent="0" algn="l" rtl="0">
              <a:spcBef>
                <a:spcPts val="0"/>
              </a:spcBef>
              <a:buSzPct val="25000"/>
              <a:buNone/>
            </a:pPr>
            <a:endParaRPr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2"/>
        <p:cNvGrpSpPr/>
        <p:nvPr/>
      </p:nvGrpSpPr>
      <p:grpSpPr>
        <a:xfrm>
          <a:off x="0" y="0"/>
          <a:ext cx="0" cy="0"/>
          <a:chOff x="0" y="0"/>
          <a:chExt cx="0" cy="0"/>
        </a:xfrm>
      </p:grpSpPr>
      <p:sp>
        <p:nvSpPr>
          <p:cNvPr id="373" name="Shape 373"/>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374" name="Shape 374"/>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marL="457200" marR="0" lvl="0" indent="-228600" algn="l" rtl="0">
              <a:spcBef>
                <a:spcPts val="0"/>
              </a:spcBef>
              <a:buChar char="-"/>
            </a:pPr>
            <a:endParaRPr/>
          </a:p>
        </p:txBody>
      </p:sp>
      <p:sp>
        <p:nvSpPr>
          <p:cNvPr id="375" name="Shape 375"/>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b="0" i="0" u="none" strike="noStrike" cap="none">
                <a:solidFill>
                  <a:schemeClr val="dk1"/>
                </a:solidFill>
                <a:latin typeface="Calibri"/>
                <a:ea typeface="Calibri"/>
                <a:cs typeface="Calibri"/>
                <a:sym typeface="Calibri"/>
              </a:rPr>
              <a:t>25</a:t>
            </a:fld>
            <a:endParaRPr lang="en-US"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5"/>
        <p:cNvGrpSpPr/>
        <p:nvPr/>
      </p:nvGrpSpPr>
      <p:grpSpPr>
        <a:xfrm>
          <a:off x="0" y="0"/>
          <a:ext cx="0" cy="0"/>
          <a:chOff x="0" y="0"/>
          <a:chExt cx="0" cy="0"/>
        </a:xfrm>
      </p:grpSpPr>
      <p:sp>
        <p:nvSpPr>
          <p:cNvPr id="396" name="Shape 396"/>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397" name="Shape 397"/>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rtl="0">
              <a:spcBef>
                <a:spcPts val="0"/>
              </a:spcBef>
              <a:buNone/>
            </a:pPr>
            <a:r>
              <a:rPr lang="en"/>
              <a:t>And where are we going in the next 6-12 months? We’ll be able to truly take optimized experiences to the next level, including personalizing on OTT, email, and in store experiences. Wherever you have a digital touchpoint with a customer, Optimizely can power the ideal customer experience.</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2"/>
        <p:cNvGrpSpPr/>
        <p:nvPr/>
      </p:nvGrpSpPr>
      <p:grpSpPr>
        <a:xfrm>
          <a:off x="0" y="0"/>
          <a:ext cx="0" cy="0"/>
          <a:chOff x="0" y="0"/>
          <a:chExt cx="0" cy="0"/>
        </a:xfrm>
      </p:grpSpPr>
      <p:sp>
        <p:nvSpPr>
          <p:cNvPr id="373" name="Shape 373"/>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374" name="Shape 374"/>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marL="457200" marR="0" lvl="0" indent="-228600" algn="l" rtl="0">
              <a:spcBef>
                <a:spcPts val="0"/>
              </a:spcBef>
              <a:buChar char="-"/>
            </a:pPr>
            <a:endParaRPr/>
          </a:p>
        </p:txBody>
      </p:sp>
      <p:sp>
        <p:nvSpPr>
          <p:cNvPr id="375" name="Shape 375"/>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b="0" i="0" u="none" strike="noStrike" cap="none">
                <a:solidFill>
                  <a:schemeClr val="dk1"/>
                </a:solidFill>
                <a:latin typeface="Calibri"/>
                <a:ea typeface="Calibri"/>
                <a:cs typeface="Calibri"/>
                <a:sym typeface="Calibri"/>
              </a:rPr>
              <a:t>4</a:t>
            </a:fld>
            <a:endParaRPr lang="en-US"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3"/>
        <p:cNvGrpSpPr/>
        <p:nvPr/>
      </p:nvGrpSpPr>
      <p:grpSpPr>
        <a:xfrm>
          <a:off x="0" y="0"/>
          <a:ext cx="0" cy="0"/>
          <a:chOff x="0" y="0"/>
          <a:chExt cx="0" cy="0"/>
        </a:xfrm>
      </p:grpSpPr>
      <p:sp>
        <p:nvSpPr>
          <p:cNvPr id="414" name="Shape 414"/>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415" name="Shape 415"/>
          <p:cNvSpPr txBox="1">
            <a:spLocks noGrp="1"/>
          </p:cNvSpPr>
          <p:nvPr>
            <p:ph type="body" idx="1"/>
          </p:nvPr>
        </p:nvSpPr>
        <p:spPr>
          <a:xfrm>
            <a:off x="685800" y="4343400"/>
            <a:ext cx="5486400" cy="4114800"/>
          </a:xfrm>
          <a:prstGeom prst="rect">
            <a:avLst/>
          </a:prstGeom>
          <a:noFill/>
          <a:ln>
            <a:noFill/>
          </a:ln>
        </p:spPr>
        <p:txBody>
          <a:bodyPr lIns="91425" tIns="45700" rIns="91425" bIns="45700" anchor="t" anchorCtr="0">
            <a:noAutofit/>
          </a:bodyPr>
          <a:lstStyle/>
          <a:p>
            <a:pPr marL="171450" lvl="0" indent="-171450" rtl="0">
              <a:spcBef>
                <a:spcPts val="0"/>
              </a:spcBef>
              <a:buClr>
                <a:schemeClr val="dk1"/>
              </a:buClr>
              <a:buSzPct val="100000"/>
              <a:buFont typeface="Arial"/>
              <a:buChar char="•"/>
            </a:pPr>
            <a:endParaRPr/>
          </a:p>
        </p:txBody>
      </p:sp>
      <p:sp>
        <p:nvSpPr>
          <p:cNvPr id="416" name="Shape 416"/>
          <p:cNvSpPr txBox="1">
            <a:spLocks noGrp="1"/>
          </p:cNvSpPr>
          <p:nvPr>
            <p:ph type="sldNum" idx="12"/>
          </p:nvPr>
        </p:nvSpPr>
        <p:spPr>
          <a:xfrm>
            <a:off x="3884612" y="8685213"/>
            <a:ext cx="2971800" cy="457200"/>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a:solidFill>
                  <a:schemeClr val="dk1"/>
                </a:solidFill>
                <a:latin typeface="Calibri"/>
                <a:ea typeface="Calibri"/>
                <a:cs typeface="Calibri"/>
                <a:sym typeface="Calibri"/>
              </a:rPr>
              <a:t>5</a:t>
            </a:fld>
            <a:endParaRPr lang="en-US" sz="1200">
              <a:solidFill>
                <a:schemeClr val="dk1"/>
              </a:solidFill>
              <a:latin typeface="Calibri"/>
              <a:ea typeface="Calibri"/>
              <a:cs typeface="Calibri"/>
              <a:sym typeface="Calibri"/>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4"/>
        <p:cNvGrpSpPr/>
        <p:nvPr/>
      </p:nvGrpSpPr>
      <p:grpSpPr>
        <a:xfrm>
          <a:off x="0" y="0"/>
          <a:ext cx="0" cy="0"/>
          <a:chOff x="0" y="0"/>
          <a:chExt cx="0" cy="0"/>
        </a:xfrm>
      </p:grpSpPr>
      <p:sp>
        <p:nvSpPr>
          <p:cNvPr id="405" name="Shape 405"/>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406" name="Shape 406"/>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marL="171450" marR="0" lvl="0" indent="-171450" algn="l" rtl="0">
              <a:spcBef>
                <a:spcPts val="0"/>
              </a:spcBef>
              <a:buClr>
                <a:schemeClr val="dk1"/>
              </a:buClr>
              <a:buSzPct val="100000"/>
              <a:buFont typeface="Arial"/>
              <a:buChar char="•"/>
            </a:pPr>
            <a:r>
              <a:rPr lang="en-US"/>
              <a:t>But why is that important, and why am I showing you an image of a goldfish?  microsoft recently released a survey showing that hte average consumer visiting a website has the attention span of 8 seconds, just 1 second less than a goldfish</a:t>
            </a:r>
          </a:p>
          <a:p>
            <a:pPr marL="171450" marR="0" lvl="0" indent="-171450" algn="l" rtl="0">
              <a:spcBef>
                <a:spcPts val="0"/>
              </a:spcBef>
              <a:buClr>
                <a:schemeClr val="dk1"/>
              </a:buClr>
              <a:buSzPct val="100000"/>
              <a:buFont typeface="Arial"/>
              <a:buChar char="•"/>
            </a:pPr>
            <a:r>
              <a:rPr lang="en-US"/>
              <a:t>In fact, </a:t>
            </a:r>
            <a:r>
              <a:rPr lang="en-US" sz="1200" b="0" i="0" u="none" strike="noStrike" cap="none">
                <a:solidFill>
                  <a:schemeClr val="dk1"/>
                </a:solidFill>
                <a:latin typeface="Calibri"/>
                <a:ea typeface="Calibri"/>
                <a:cs typeface="Calibri"/>
                <a:sym typeface="Calibri"/>
              </a:rPr>
              <a:t>Research by Microsoft found that since the year 2000 the average attention span dropped from 12 seconds to eight seconds</a:t>
            </a:r>
          </a:p>
          <a:p>
            <a:pPr marL="171450" marR="0" lvl="0" indent="-171450" algn="l" rtl="0">
              <a:spcBef>
                <a:spcPts val="0"/>
              </a:spcBef>
              <a:buClr>
                <a:schemeClr val="dk1"/>
              </a:buClr>
              <a:buSzPct val="100000"/>
              <a:buFont typeface="Arial"/>
              <a:buChar char="•"/>
            </a:pPr>
            <a:r>
              <a:rPr lang="en-US" sz="1200" b="0" i="0" u="none" strike="noStrike" cap="none">
                <a:solidFill>
                  <a:schemeClr val="dk1"/>
                </a:solidFill>
                <a:latin typeface="Calibri"/>
                <a:ea typeface="Calibri"/>
                <a:cs typeface="Calibri"/>
                <a:sym typeface="Calibri"/>
              </a:rPr>
              <a:t>This is largely because of the</a:t>
            </a:r>
            <a:r>
              <a:rPr lang="en-US"/>
              <a:t> </a:t>
            </a:r>
            <a:r>
              <a:rPr lang="en-US" sz="1200" b="0" i="0" u="none" strike="noStrike" cap="none">
                <a:solidFill>
                  <a:schemeClr val="dk1"/>
                </a:solidFill>
                <a:latin typeface="Calibri"/>
                <a:ea typeface="Calibri"/>
                <a:cs typeface="Calibri"/>
                <a:sym typeface="Calibri"/>
              </a:rPr>
              <a:t>accelerating pace of change of new technologies</a:t>
            </a:r>
          </a:p>
          <a:p>
            <a:pPr marL="171450" marR="0" lvl="0" indent="-171450" algn="l" rtl="0">
              <a:spcBef>
                <a:spcPts val="0"/>
              </a:spcBef>
              <a:buClr>
                <a:schemeClr val="dk1"/>
              </a:buClr>
              <a:buSzPct val="100000"/>
              <a:buFont typeface="Arial"/>
              <a:buNone/>
            </a:pPr>
            <a:endParaRPr sz="1200" b="0" i="0" u="none" strike="noStrike" cap="none">
              <a:solidFill>
                <a:schemeClr val="dk1"/>
              </a:solidFill>
              <a:latin typeface="Calibri"/>
              <a:ea typeface="Calibri"/>
              <a:cs typeface="Calibri"/>
              <a:sym typeface="Calibri"/>
            </a:endParaRPr>
          </a:p>
          <a:p>
            <a:pPr marL="171450" marR="0" lvl="0" indent="-171450" algn="l" rtl="0">
              <a:spcBef>
                <a:spcPts val="0"/>
              </a:spcBef>
              <a:buClr>
                <a:schemeClr val="dk1"/>
              </a:buClr>
              <a:buSzPct val="100000"/>
              <a:buFont typeface="Arial"/>
              <a:buNone/>
            </a:pPr>
            <a:endParaRPr sz="1200" b="0" i="0" u="none" strike="noStrike" cap="none">
              <a:solidFill>
                <a:schemeClr val="dk1"/>
              </a:solidFill>
              <a:latin typeface="Calibri"/>
              <a:ea typeface="Calibri"/>
              <a:cs typeface="Calibri"/>
              <a:sym typeface="Calibri"/>
            </a:endParaRPr>
          </a:p>
          <a:p>
            <a:pPr marL="0" marR="0" lvl="0" indent="0" algn="l" rtl="0">
              <a:spcBef>
                <a:spcPts val="0"/>
              </a:spcBef>
              <a:buSzPct val="25000"/>
              <a:buNone/>
            </a:pPr>
            <a:r>
              <a:rPr lang="en-US" sz="1200" b="0" i="0" u="none" strike="noStrike" cap="none">
                <a:solidFill>
                  <a:schemeClr val="dk1"/>
                </a:solidFill>
                <a:latin typeface="Calibri"/>
                <a:ea typeface="Calibri"/>
                <a:cs typeface="Calibri"/>
                <a:sym typeface="Calibri"/>
              </a:rPr>
              <a:t>LINK to research in case it is needed for follow up: http://advertising.microsoft.com/en/cl/31966/how-does-digital-affect-canadian-attention-spans</a:t>
            </a:r>
          </a:p>
        </p:txBody>
      </p:sp>
      <p:sp>
        <p:nvSpPr>
          <p:cNvPr id="407" name="Shape 407"/>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a:solidFill>
                  <a:schemeClr val="dk1"/>
                </a:solidFill>
                <a:latin typeface="Calibri"/>
                <a:ea typeface="Calibri"/>
                <a:cs typeface="Calibri"/>
                <a:sym typeface="Calibri"/>
              </a:rPr>
              <a:t>6</a:t>
            </a:fld>
            <a:endParaRPr lang="en-US" sz="1200">
              <a:solidFill>
                <a:schemeClr val="dk1"/>
              </a:solidFill>
              <a:latin typeface="Calibri"/>
              <a:ea typeface="Calibri"/>
              <a:cs typeface="Calibri"/>
              <a:sym typeface="Calibri"/>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3"/>
        <p:cNvGrpSpPr/>
        <p:nvPr/>
      </p:nvGrpSpPr>
      <p:grpSpPr>
        <a:xfrm>
          <a:off x="0" y="0"/>
          <a:ext cx="0" cy="0"/>
          <a:chOff x="0" y="0"/>
          <a:chExt cx="0" cy="0"/>
        </a:xfrm>
      </p:grpSpPr>
      <p:sp>
        <p:nvSpPr>
          <p:cNvPr id="574" name="Shape 574"/>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575" name="Shape 575"/>
          <p:cNvSpPr txBox="1">
            <a:spLocks noGrp="1"/>
          </p:cNvSpPr>
          <p:nvPr>
            <p:ph type="body" idx="1"/>
          </p:nvPr>
        </p:nvSpPr>
        <p:spPr>
          <a:xfrm>
            <a:off x="685800" y="4343400"/>
            <a:ext cx="5486400" cy="4114800"/>
          </a:xfrm>
          <a:prstGeom prst="rect">
            <a:avLst/>
          </a:prstGeom>
          <a:noFill/>
          <a:ln>
            <a:noFill/>
          </a:ln>
        </p:spPr>
        <p:txBody>
          <a:bodyPr lIns="91425" tIns="45700" rIns="91425" bIns="45700" anchor="t" anchorCtr="0">
            <a:noAutofit/>
          </a:bodyPr>
          <a:lstStyle/>
          <a:p>
            <a:pPr marR="0" lvl="0" algn="l" rtl="0">
              <a:spcBef>
                <a:spcPts val="0"/>
              </a:spcBef>
              <a:buNone/>
            </a:pPr>
            <a:r>
              <a:rPr lang="en-US" dirty="0"/>
              <a:t>When we look at just how quickly digital technology has evolved over the last 18 years, with the proliferation of devices and digital channels, it’s easy to see why consumers’ attention spans are dropping.  Let’s take a look at this of our  favorite technology companies:</a:t>
            </a:r>
          </a:p>
          <a:p>
            <a:pPr marR="0" lvl="0" algn="l" rtl="0">
              <a:spcBef>
                <a:spcPts val="0"/>
              </a:spcBef>
              <a:buNone/>
            </a:pPr>
            <a:endParaRPr dirty="0"/>
          </a:p>
          <a:p>
            <a:pPr marR="0" lvl="0" algn="l" rtl="0">
              <a:spcBef>
                <a:spcPts val="0"/>
              </a:spcBef>
              <a:buNone/>
            </a:pPr>
            <a:r>
              <a:rPr lang="en-US" dirty="0"/>
              <a:t>For example, </a:t>
            </a:r>
            <a:r>
              <a:rPr lang="en-US" dirty="0" err="1"/>
              <a:t>google</a:t>
            </a:r>
            <a:r>
              <a:rPr lang="en-US" dirty="0"/>
              <a:t> was founded in 1997, or 18 years ago, giving us paid search. </a:t>
            </a:r>
          </a:p>
          <a:p>
            <a:pPr marR="0" lvl="0" algn="l" rtl="0">
              <a:spcBef>
                <a:spcPts val="0"/>
              </a:spcBef>
              <a:buNone/>
            </a:pPr>
            <a:r>
              <a:rPr lang="en-US" dirty="0"/>
              <a:t>-</a:t>
            </a:r>
            <a:r>
              <a:rPr lang="en-US" dirty="0" err="1"/>
              <a:t>sfdc</a:t>
            </a:r>
            <a:r>
              <a:rPr lang="en-US" dirty="0"/>
              <a:t>, largest </a:t>
            </a:r>
            <a:r>
              <a:rPr lang="en-US" dirty="0" err="1"/>
              <a:t>crm</a:t>
            </a:r>
            <a:r>
              <a:rPr lang="en-US" dirty="0"/>
              <a:t> company in the world, was founded in 1999.</a:t>
            </a:r>
          </a:p>
          <a:p>
            <a:pPr marR="0" lvl="0" algn="l" rtl="0">
              <a:spcBef>
                <a:spcPts val="0"/>
              </a:spcBef>
              <a:buNone/>
            </a:pPr>
            <a:r>
              <a:rPr lang="en-US" dirty="0"/>
              <a:t>-</a:t>
            </a:r>
            <a:r>
              <a:rPr lang="en-US" dirty="0" err="1"/>
              <a:t>facebook</a:t>
            </a:r>
            <a:r>
              <a:rPr lang="en-US" dirty="0"/>
              <a:t> started opening up to the general public in 2006.</a:t>
            </a:r>
          </a:p>
          <a:p>
            <a:pPr marR="0" lvl="0" algn="l" rtl="0">
              <a:spcBef>
                <a:spcPts val="0"/>
              </a:spcBef>
              <a:buNone/>
            </a:pPr>
            <a:r>
              <a:rPr lang="en-US" dirty="0"/>
              <a:t>-2008 </a:t>
            </a:r>
            <a:r>
              <a:rPr lang="en-US" dirty="0" err="1"/>
              <a:t>iphone</a:t>
            </a:r>
            <a:r>
              <a:rPr lang="en-US" dirty="0"/>
              <a:t> was launched, revolutionizing our mobile communication and connectivity habits.</a:t>
            </a:r>
          </a:p>
          <a:p>
            <a:pPr marR="0" lvl="0" algn="l" rtl="0">
              <a:spcBef>
                <a:spcPts val="0"/>
              </a:spcBef>
              <a:buNone/>
            </a:pPr>
            <a:r>
              <a:rPr lang="en-US" dirty="0"/>
              <a:t>And finally, we look at the innovators and early adopters today, and we have experience optimization, or personalization and a/b testing, which is the marketing discipline that has been created to fight for consumer’s attention.  </a:t>
            </a:r>
          </a:p>
          <a:p>
            <a:pPr marR="0" lvl="0" algn="l" rtl="0">
              <a:spcBef>
                <a:spcPts val="0"/>
              </a:spcBef>
              <a:buNone/>
            </a:pPr>
            <a:endParaRPr dirty="0"/>
          </a:p>
          <a:p>
            <a:pPr marR="0" lvl="0" algn="l" rtl="0">
              <a:spcBef>
                <a:spcPts val="0"/>
              </a:spcBef>
              <a:buNone/>
            </a:pPr>
            <a:r>
              <a:rPr lang="en-US" dirty="0"/>
              <a:t>if we think about what’s been happening and this fight for consumer’s attention, it’s important to note that as we look at the </a:t>
            </a:r>
            <a:r>
              <a:rPr lang="en-US" dirty="0" err="1"/>
              <a:t>optimizaiotn</a:t>
            </a:r>
            <a:r>
              <a:rPr lang="en-US" dirty="0"/>
              <a:t> </a:t>
            </a:r>
            <a:r>
              <a:rPr lang="en-US" dirty="0" err="1"/>
              <a:t>inudstry</a:t>
            </a:r>
            <a:r>
              <a:rPr lang="en-US" dirty="0"/>
              <a:t> on the adoption curve it’s still very new and adoption is still very low, but that’s changing rapidly.   </a:t>
            </a:r>
          </a:p>
          <a:p>
            <a:pPr marR="0" lvl="0" algn="l" rtl="0">
              <a:spcBef>
                <a:spcPts val="0"/>
              </a:spcBef>
              <a:buNone/>
            </a:pPr>
            <a:endParaRPr dirty="0"/>
          </a:p>
          <a:p>
            <a:pPr marR="0" lvl="0" algn="l" rtl="0">
              <a:spcBef>
                <a:spcPts val="0"/>
              </a:spcBef>
              <a:buNone/>
            </a:pPr>
            <a:r>
              <a:rPr lang="en-US" dirty="0"/>
              <a:t>-now, let’s look at how some of our favorite companies have evolved along this adoption curve.</a:t>
            </a:r>
          </a:p>
          <a:p>
            <a:pPr marR="0" lvl="0" algn="l" rtl="0">
              <a:spcBef>
                <a:spcPts val="0"/>
              </a:spcBef>
              <a:buNone/>
            </a:pPr>
            <a:endParaRPr dirty="0"/>
          </a:p>
        </p:txBody>
      </p:sp>
      <p:sp>
        <p:nvSpPr>
          <p:cNvPr id="576" name="Shape 576"/>
          <p:cNvSpPr txBox="1">
            <a:spLocks noGrp="1"/>
          </p:cNvSpPr>
          <p:nvPr>
            <p:ph type="sldNum" idx="12"/>
          </p:nvPr>
        </p:nvSpPr>
        <p:spPr>
          <a:xfrm>
            <a:off x="3884612" y="8685213"/>
            <a:ext cx="2971800" cy="457200"/>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a:solidFill>
                  <a:schemeClr val="dk1"/>
                </a:solidFill>
                <a:latin typeface="Calibri"/>
                <a:ea typeface="Calibri"/>
                <a:cs typeface="Calibri"/>
                <a:sym typeface="Calibri"/>
              </a:rPr>
              <a:t>7</a:t>
            </a:fld>
            <a:endParaRPr lang="en-US" sz="1200">
              <a:solidFill>
                <a:schemeClr val="dk1"/>
              </a:solidFill>
              <a:latin typeface="Calibri"/>
              <a:ea typeface="Calibri"/>
              <a:cs typeface="Calibri"/>
              <a:sym typeface="Calibri"/>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6"/>
        <p:cNvGrpSpPr/>
        <p:nvPr/>
      </p:nvGrpSpPr>
      <p:grpSpPr>
        <a:xfrm>
          <a:off x="0" y="0"/>
          <a:ext cx="0" cy="0"/>
          <a:chOff x="0" y="0"/>
          <a:chExt cx="0" cy="0"/>
        </a:xfrm>
      </p:grpSpPr>
      <p:sp>
        <p:nvSpPr>
          <p:cNvPr id="567" name="Shape 567"/>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568" name="Shape 568"/>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marR="0" lvl="0" algn="l" rtl="0">
              <a:spcBef>
                <a:spcPts val="0"/>
              </a:spcBef>
              <a:buNone/>
            </a:pPr>
            <a:endParaRPr/>
          </a:p>
        </p:txBody>
      </p:sp>
      <p:sp>
        <p:nvSpPr>
          <p:cNvPr id="569" name="Shape 569"/>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a:solidFill>
                  <a:schemeClr val="dk1"/>
                </a:solidFill>
                <a:latin typeface="Calibri"/>
                <a:ea typeface="Calibri"/>
                <a:cs typeface="Calibri"/>
                <a:sym typeface="Calibri"/>
              </a:rPr>
              <a:t>8</a:t>
            </a:fld>
            <a:endParaRPr lang="en-US" sz="1200">
              <a:solidFill>
                <a:schemeClr val="dk1"/>
              </a:solidFill>
              <a:latin typeface="Calibri"/>
              <a:ea typeface="Calibri"/>
              <a:cs typeface="Calibri"/>
              <a:sym typeface="Calibri"/>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2"/>
        <p:cNvGrpSpPr/>
        <p:nvPr/>
      </p:nvGrpSpPr>
      <p:grpSpPr>
        <a:xfrm>
          <a:off x="0" y="0"/>
          <a:ext cx="0" cy="0"/>
          <a:chOff x="0" y="0"/>
          <a:chExt cx="0" cy="0"/>
        </a:xfrm>
      </p:grpSpPr>
      <p:sp>
        <p:nvSpPr>
          <p:cNvPr id="373" name="Shape 373"/>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374" name="Shape 374"/>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marL="457200" marR="0" lvl="0" indent="-228600" algn="l" rtl="0">
              <a:spcBef>
                <a:spcPts val="0"/>
              </a:spcBef>
              <a:buChar char="-"/>
            </a:pPr>
            <a:endParaRPr/>
          </a:p>
        </p:txBody>
      </p:sp>
      <p:sp>
        <p:nvSpPr>
          <p:cNvPr id="375" name="Shape 375"/>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b="0" i="0" u="none" strike="noStrike" cap="none">
                <a:solidFill>
                  <a:schemeClr val="dk1"/>
                </a:solidFill>
                <a:latin typeface="Calibri"/>
                <a:ea typeface="Calibri"/>
                <a:cs typeface="Calibri"/>
                <a:sym typeface="Calibri"/>
              </a:rPr>
              <a:t>9</a:t>
            </a:fld>
            <a:endParaRPr lang="en-US" sz="1200" b="0" i="0" u="none" strike="noStrike" cap="none">
              <a:solidFill>
                <a:schemeClr val="dk1"/>
              </a:solidFill>
              <a:latin typeface="Calibri"/>
              <a:ea typeface="Calibri"/>
              <a:cs typeface="Calibri"/>
              <a:sym typeface="Calibri"/>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1.png"/></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2.png"/></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3.png"/></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3.png"/></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3.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3.png"/></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3.png"/></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1.png"/></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3.png"/></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4.png"/></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3.png"/></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5.png"/></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5.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5.png"/></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5.png"/></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5.png"/></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5.png"/></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Shape 136"/>
        <p:cNvGrpSpPr/>
        <p:nvPr/>
      </p:nvGrpSpPr>
      <p:grpSpPr>
        <a:xfrm>
          <a:off x="0" y="0"/>
          <a:ext cx="0" cy="0"/>
          <a:chOff x="0" y="0"/>
          <a:chExt cx="0" cy="0"/>
        </a:xfrm>
      </p:grpSpPr>
      <p:sp>
        <p:nvSpPr>
          <p:cNvPr id="137" name="Shape 137"/>
          <p:cNvSpPr txBox="1">
            <a:spLocks noGrp="1"/>
          </p:cNvSpPr>
          <p:nvPr>
            <p:ph type="title"/>
          </p:nvPr>
        </p:nvSpPr>
        <p:spPr>
          <a:xfrm>
            <a:off x="838200" y="365125"/>
            <a:ext cx="10515599" cy="1325562"/>
          </a:xfrm>
          <a:prstGeom prst="rect">
            <a:avLst/>
          </a:prstGeom>
          <a:noFill/>
          <a:ln>
            <a:noFill/>
          </a:ln>
        </p:spPr>
        <p:txBody>
          <a:bodyPr lIns="91425" tIns="91425" rIns="91425" bIns="91425" anchor="ctr" anchorCtr="0"/>
          <a:lstStyle>
            <a:lvl1pPr marL="0" marR="0" lvl="0" indent="0" algn="l" rtl="0">
              <a:lnSpc>
                <a:spcPct val="90000"/>
              </a:lnSpc>
              <a:spcBef>
                <a:spcPts val="0"/>
              </a:spcBef>
              <a:buClr>
                <a:schemeClr val="dk1"/>
              </a:buClr>
              <a:buFont typeface="Calibri"/>
              <a:buNone/>
              <a:defRPr sz="4400" b="0" i="0" u="none" strike="noStrike" cap="none">
                <a:solidFill>
                  <a:schemeClr val="dk1"/>
                </a:solidFill>
                <a:latin typeface="Calibri"/>
                <a:ea typeface="Calibri"/>
                <a:cs typeface="Calibri"/>
                <a:sym typeface="Calibri"/>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138" name="Shape 138"/>
          <p:cNvSpPr txBox="1">
            <a:spLocks noGrp="1"/>
          </p:cNvSpPr>
          <p:nvPr>
            <p:ph type="body" idx="1"/>
          </p:nvPr>
        </p:nvSpPr>
        <p:spPr>
          <a:xfrm>
            <a:off x="838200" y="1825625"/>
            <a:ext cx="10515599" cy="4351339"/>
          </a:xfrm>
          <a:prstGeom prst="rect">
            <a:avLst/>
          </a:prstGeom>
          <a:noFill/>
          <a:ln>
            <a:noFill/>
          </a:ln>
        </p:spPr>
        <p:txBody>
          <a:bodyPr lIns="91425" tIns="91425" rIns="91425" bIns="91425" anchor="t" anchorCtr="0"/>
          <a:lstStyle>
            <a:lvl1pPr marL="228594" marR="0" lvl="0" indent="-50793" algn="l" rtl="0">
              <a:lnSpc>
                <a:spcPct val="90000"/>
              </a:lnSpc>
              <a:spcBef>
                <a:spcPts val="1000"/>
              </a:spcBef>
              <a:buClr>
                <a:schemeClr val="dk1"/>
              </a:buClr>
              <a:buSzPct val="100000"/>
              <a:buFont typeface="Arial"/>
              <a:buChar char="•"/>
              <a:defRPr sz="2800" b="0" i="0" u="none" strike="noStrike" cap="none">
                <a:solidFill>
                  <a:schemeClr val="dk1"/>
                </a:solidFill>
                <a:latin typeface="Calibri"/>
                <a:ea typeface="Calibri"/>
                <a:cs typeface="Calibri"/>
                <a:sym typeface="Calibri"/>
              </a:defRPr>
            </a:lvl1pPr>
            <a:lvl2pPr marL="685783" marR="0" lvl="1" indent="-88882" algn="l" rtl="0">
              <a:lnSpc>
                <a:spcPct val="90000"/>
              </a:lnSpc>
              <a:spcBef>
                <a:spcPts val="500"/>
              </a:spcBef>
              <a:buClr>
                <a:schemeClr val="dk1"/>
              </a:buClr>
              <a:buSzPct val="100000"/>
              <a:buFont typeface="Arial"/>
              <a:buChar char="•"/>
              <a:defRPr sz="2400" b="0" i="0" u="none" strike="noStrike" cap="none">
                <a:solidFill>
                  <a:schemeClr val="dk1"/>
                </a:solidFill>
                <a:latin typeface="Calibri"/>
                <a:ea typeface="Calibri"/>
                <a:cs typeface="Calibri"/>
                <a:sym typeface="Calibri"/>
              </a:defRPr>
            </a:lvl2pPr>
            <a:lvl3pPr marL="1142971" marR="0" lvl="2" indent="-114271" algn="l" rtl="0">
              <a:lnSpc>
                <a:spcPct val="90000"/>
              </a:lnSpc>
              <a:spcBef>
                <a:spcPts val="5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3pPr>
            <a:lvl4pPr marL="1600160" marR="0" lvl="3" indent="-120609" algn="l" rtl="0">
              <a:lnSpc>
                <a:spcPct val="90000"/>
              </a:lnSpc>
              <a:spcBef>
                <a:spcPts val="500"/>
              </a:spcBef>
              <a:buClr>
                <a:schemeClr val="dk1"/>
              </a:buClr>
              <a:buSzPct val="100000"/>
              <a:buFont typeface="Arial"/>
              <a:buChar char="•"/>
              <a:defRPr sz="1900" b="0" i="0" u="none" strike="noStrike" cap="none">
                <a:solidFill>
                  <a:schemeClr val="dk1"/>
                </a:solidFill>
                <a:latin typeface="Calibri"/>
                <a:ea typeface="Calibri"/>
                <a:cs typeface="Calibri"/>
                <a:sym typeface="Calibri"/>
              </a:defRPr>
            </a:lvl4pPr>
            <a:lvl5pPr marL="2057349" marR="0" lvl="4" indent="-120599" algn="l" rtl="0">
              <a:lnSpc>
                <a:spcPct val="90000"/>
              </a:lnSpc>
              <a:spcBef>
                <a:spcPts val="500"/>
              </a:spcBef>
              <a:buClr>
                <a:schemeClr val="dk1"/>
              </a:buClr>
              <a:buSzPct val="100000"/>
              <a:buFont typeface="Arial"/>
              <a:buChar char="•"/>
              <a:defRPr sz="1900" b="0" i="0" u="none" strike="noStrike" cap="none">
                <a:solidFill>
                  <a:schemeClr val="dk1"/>
                </a:solidFill>
                <a:latin typeface="Calibri"/>
                <a:ea typeface="Calibri"/>
                <a:cs typeface="Calibri"/>
                <a:sym typeface="Calibri"/>
              </a:defRPr>
            </a:lvl5pPr>
            <a:lvl6pPr marL="2514537" marR="0" lvl="5" indent="-120587" algn="l" rtl="0">
              <a:lnSpc>
                <a:spcPct val="90000"/>
              </a:lnSpc>
              <a:spcBef>
                <a:spcPts val="500"/>
              </a:spcBef>
              <a:buClr>
                <a:schemeClr val="dk1"/>
              </a:buClr>
              <a:buSzPct val="100000"/>
              <a:buFont typeface="Arial"/>
              <a:buChar char="•"/>
              <a:defRPr sz="1900" b="0" i="0" u="none" strike="noStrike" cap="none">
                <a:solidFill>
                  <a:schemeClr val="dk1"/>
                </a:solidFill>
                <a:latin typeface="Calibri"/>
                <a:ea typeface="Calibri"/>
                <a:cs typeface="Calibri"/>
                <a:sym typeface="Calibri"/>
              </a:defRPr>
            </a:lvl6pPr>
            <a:lvl7pPr marL="2971726" marR="0" lvl="6" indent="-120575" algn="l" rtl="0">
              <a:lnSpc>
                <a:spcPct val="90000"/>
              </a:lnSpc>
              <a:spcBef>
                <a:spcPts val="500"/>
              </a:spcBef>
              <a:buClr>
                <a:schemeClr val="dk1"/>
              </a:buClr>
              <a:buSzPct val="100000"/>
              <a:buFont typeface="Arial"/>
              <a:buChar char="•"/>
              <a:defRPr sz="1900" b="0" i="0" u="none" strike="noStrike" cap="none">
                <a:solidFill>
                  <a:schemeClr val="dk1"/>
                </a:solidFill>
                <a:latin typeface="Calibri"/>
                <a:ea typeface="Calibri"/>
                <a:cs typeface="Calibri"/>
                <a:sym typeface="Calibri"/>
              </a:defRPr>
            </a:lvl7pPr>
            <a:lvl8pPr marL="3428914" marR="0" lvl="7" indent="-120563" algn="l" rtl="0">
              <a:lnSpc>
                <a:spcPct val="90000"/>
              </a:lnSpc>
              <a:spcBef>
                <a:spcPts val="500"/>
              </a:spcBef>
              <a:buClr>
                <a:schemeClr val="dk1"/>
              </a:buClr>
              <a:buSzPct val="100000"/>
              <a:buFont typeface="Arial"/>
              <a:buChar char="•"/>
              <a:defRPr sz="1900" b="0" i="0" u="none" strike="noStrike" cap="none">
                <a:solidFill>
                  <a:schemeClr val="dk1"/>
                </a:solidFill>
                <a:latin typeface="Calibri"/>
                <a:ea typeface="Calibri"/>
                <a:cs typeface="Calibri"/>
                <a:sym typeface="Calibri"/>
              </a:defRPr>
            </a:lvl8pPr>
            <a:lvl9pPr marL="3886103" marR="0" lvl="8" indent="-120553" algn="l" rtl="0">
              <a:lnSpc>
                <a:spcPct val="90000"/>
              </a:lnSpc>
              <a:spcBef>
                <a:spcPts val="500"/>
              </a:spcBef>
              <a:buClr>
                <a:schemeClr val="dk1"/>
              </a:buClr>
              <a:buSzPct val="100000"/>
              <a:buFont typeface="Arial"/>
              <a:buChar char="•"/>
              <a:defRPr sz="1900" b="0" i="0" u="none" strike="noStrike" cap="none">
                <a:solidFill>
                  <a:schemeClr val="dk1"/>
                </a:solidFill>
                <a:latin typeface="Calibri"/>
                <a:ea typeface="Calibri"/>
                <a:cs typeface="Calibri"/>
                <a:sym typeface="Calibri"/>
              </a:defRPr>
            </a:lvl9pPr>
          </a:lstStyle>
          <a:p>
            <a:endParaRPr/>
          </a:p>
        </p:txBody>
      </p:sp>
      <p:sp>
        <p:nvSpPr>
          <p:cNvPr id="139" name="Shape 139"/>
          <p:cNvSpPr txBox="1">
            <a:spLocks noGrp="1"/>
          </p:cNvSpPr>
          <p:nvPr>
            <p:ph type="dt" idx="10"/>
          </p:nvPr>
        </p:nvSpPr>
        <p:spPr>
          <a:xfrm>
            <a:off x="838200" y="6356351"/>
            <a:ext cx="2743199" cy="365125"/>
          </a:xfrm>
          <a:prstGeom prst="rect">
            <a:avLst/>
          </a:prstGeom>
          <a:noFill/>
          <a:ln>
            <a:noFill/>
          </a:ln>
        </p:spPr>
        <p:txBody>
          <a:bodyPr lIns="91425" tIns="91425" rIns="91425" bIns="91425" anchor="ctr" anchorCtr="0"/>
          <a:lstStyle>
            <a:lvl1pPr marL="0" marR="0" lvl="0" indent="0" algn="l" rtl="0">
              <a:spcBef>
                <a:spcPts val="0"/>
              </a:spcBef>
              <a:buNone/>
              <a:defRPr sz="1200" b="0" i="0" u="none" strike="noStrike" cap="none">
                <a:solidFill>
                  <a:srgbClr val="888888"/>
                </a:solidFill>
                <a:latin typeface="Calibri"/>
                <a:ea typeface="Calibri"/>
                <a:cs typeface="Calibri"/>
                <a:sym typeface="Calibri"/>
              </a:defRPr>
            </a:lvl1pPr>
            <a:lvl2pPr marL="457189" marR="0" lvl="1" indent="-12689" algn="l" rtl="0">
              <a:spcBef>
                <a:spcPts val="0"/>
              </a:spcBef>
              <a:buNone/>
              <a:defRPr sz="1900" b="0" i="0" u="none" strike="noStrike" cap="none">
                <a:solidFill>
                  <a:schemeClr val="dk1"/>
                </a:solidFill>
                <a:latin typeface="Calibri"/>
                <a:ea typeface="Calibri"/>
                <a:cs typeface="Calibri"/>
                <a:sym typeface="Calibri"/>
              </a:defRPr>
            </a:lvl2pPr>
            <a:lvl3pPr marL="914377" marR="0" lvl="2" indent="-12677" algn="l" rtl="0">
              <a:spcBef>
                <a:spcPts val="0"/>
              </a:spcBef>
              <a:buNone/>
              <a:defRPr sz="1900" b="0" i="0" u="none" strike="noStrike" cap="none">
                <a:solidFill>
                  <a:schemeClr val="dk1"/>
                </a:solidFill>
                <a:latin typeface="Calibri"/>
                <a:ea typeface="Calibri"/>
                <a:cs typeface="Calibri"/>
                <a:sym typeface="Calibri"/>
              </a:defRPr>
            </a:lvl3pPr>
            <a:lvl4pPr marL="1371566" marR="0" lvl="3" indent="-12665" algn="l" rtl="0">
              <a:spcBef>
                <a:spcPts val="0"/>
              </a:spcBef>
              <a:buNone/>
              <a:defRPr sz="1900" b="0" i="0" u="none" strike="noStrike" cap="none">
                <a:solidFill>
                  <a:schemeClr val="dk1"/>
                </a:solidFill>
                <a:latin typeface="Calibri"/>
                <a:ea typeface="Calibri"/>
                <a:cs typeface="Calibri"/>
                <a:sym typeface="Calibri"/>
              </a:defRPr>
            </a:lvl4pPr>
            <a:lvl5pPr marL="1828754" marR="0" lvl="4" indent="-12654" algn="l" rtl="0">
              <a:spcBef>
                <a:spcPts val="0"/>
              </a:spcBef>
              <a:buNone/>
              <a:defRPr sz="1900" b="0" i="0" u="none" strike="noStrike" cap="none">
                <a:solidFill>
                  <a:schemeClr val="dk1"/>
                </a:solidFill>
                <a:latin typeface="Calibri"/>
                <a:ea typeface="Calibri"/>
                <a:cs typeface="Calibri"/>
                <a:sym typeface="Calibri"/>
              </a:defRPr>
            </a:lvl5pPr>
            <a:lvl6pPr marL="2285943" marR="0" lvl="5" indent="-12643" algn="l" rtl="0">
              <a:spcBef>
                <a:spcPts val="0"/>
              </a:spcBef>
              <a:buNone/>
              <a:defRPr sz="1900" b="0" i="0" u="none" strike="noStrike" cap="none">
                <a:solidFill>
                  <a:schemeClr val="dk1"/>
                </a:solidFill>
                <a:latin typeface="Calibri"/>
                <a:ea typeface="Calibri"/>
                <a:cs typeface="Calibri"/>
                <a:sym typeface="Calibri"/>
              </a:defRPr>
            </a:lvl6pPr>
            <a:lvl7pPr marL="2743131" marR="0" lvl="6" indent="-12631" algn="l" rtl="0">
              <a:spcBef>
                <a:spcPts val="0"/>
              </a:spcBef>
              <a:buNone/>
              <a:defRPr sz="1900" b="0" i="0" u="none" strike="noStrike" cap="none">
                <a:solidFill>
                  <a:schemeClr val="dk1"/>
                </a:solidFill>
                <a:latin typeface="Calibri"/>
                <a:ea typeface="Calibri"/>
                <a:cs typeface="Calibri"/>
                <a:sym typeface="Calibri"/>
              </a:defRPr>
            </a:lvl7pPr>
            <a:lvl8pPr marL="3200320" marR="0" lvl="7" indent="-12619" algn="l" rtl="0">
              <a:spcBef>
                <a:spcPts val="0"/>
              </a:spcBef>
              <a:buNone/>
              <a:defRPr sz="1900" b="0" i="0" u="none" strike="noStrike" cap="none">
                <a:solidFill>
                  <a:schemeClr val="dk1"/>
                </a:solidFill>
                <a:latin typeface="Calibri"/>
                <a:ea typeface="Calibri"/>
                <a:cs typeface="Calibri"/>
                <a:sym typeface="Calibri"/>
              </a:defRPr>
            </a:lvl8pPr>
            <a:lvl9pPr marL="3657509" marR="0" lvl="8" indent="-12608" algn="l" rtl="0">
              <a:spcBef>
                <a:spcPts val="0"/>
              </a:spcBef>
              <a:buNone/>
              <a:defRPr sz="1900" b="0" i="0" u="none" strike="noStrike" cap="none">
                <a:solidFill>
                  <a:schemeClr val="dk1"/>
                </a:solidFill>
                <a:latin typeface="Calibri"/>
                <a:ea typeface="Calibri"/>
                <a:cs typeface="Calibri"/>
                <a:sym typeface="Calibri"/>
              </a:defRPr>
            </a:lvl9pPr>
          </a:lstStyle>
          <a:p>
            <a:endParaRPr/>
          </a:p>
        </p:txBody>
      </p:sp>
      <p:sp>
        <p:nvSpPr>
          <p:cNvPr id="140" name="Shape 140"/>
          <p:cNvSpPr txBox="1">
            <a:spLocks noGrp="1"/>
          </p:cNvSpPr>
          <p:nvPr>
            <p:ph type="ftr" idx="11"/>
          </p:nvPr>
        </p:nvSpPr>
        <p:spPr>
          <a:xfrm>
            <a:off x="4038600" y="6356351"/>
            <a:ext cx="4114800" cy="365125"/>
          </a:xfrm>
          <a:prstGeom prst="rect">
            <a:avLst/>
          </a:prstGeom>
          <a:noFill/>
          <a:ln>
            <a:noFill/>
          </a:ln>
        </p:spPr>
        <p:txBody>
          <a:bodyPr lIns="91425" tIns="91425" rIns="91425" bIns="91425" anchor="ctr" anchorCtr="0"/>
          <a:lstStyle>
            <a:lvl1pPr marL="0" marR="0" lvl="0" indent="0" algn="ctr" rtl="0">
              <a:spcBef>
                <a:spcPts val="0"/>
              </a:spcBef>
              <a:buNone/>
              <a:defRPr sz="1200" b="0" i="0" u="none" strike="noStrike" cap="none">
                <a:solidFill>
                  <a:srgbClr val="888888"/>
                </a:solidFill>
                <a:latin typeface="Calibri"/>
                <a:ea typeface="Calibri"/>
                <a:cs typeface="Calibri"/>
                <a:sym typeface="Calibri"/>
              </a:defRPr>
            </a:lvl1pPr>
            <a:lvl2pPr marL="457189" marR="0" lvl="1" indent="-12689" algn="l" rtl="0">
              <a:spcBef>
                <a:spcPts val="0"/>
              </a:spcBef>
              <a:buNone/>
              <a:defRPr sz="1900" b="0" i="0" u="none" strike="noStrike" cap="none">
                <a:solidFill>
                  <a:schemeClr val="dk1"/>
                </a:solidFill>
                <a:latin typeface="Calibri"/>
                <a:ea typeface="Calibri"/>
                <a:cs typeface="Calibri"/>
                <a:sym typeface="Calibri"/>
              </a:defRPr>
            </a:lvl2pPr>
            <a:lvl3pPr marL="914377" marR="0" lvl="2" indent="-12677" algn="l" rtl="0">
              <a:spcBef>
                <a:spcPts val="0"/>
              </a:spcBef>
              <a:buNone/>
              <a:defRPr sz="1900" b="0" i="0" u="none" strike="noStrike" cap="none">
                <a:solidFill>
                  <a:schemeClr val="dk1"/>
                </a:solidFill>
                <a:latin typeface="Calibri"/>
                <a:ea typeface="Calibri"/>
                <a:cs typeface="Calibri"/>
                <a:sym typeface="Calibri"/>
              </a:defRPr>
            </a:lvl3pPr>
            <a:lvl4pPr marL="1371566" marR="0" lvl="3" indent="-12665" algn="l" rtl="0">
              <a:spcBef>
                <a:spcPts val="0"/>
              </a:spcBef>
              <a:buNone/>
              <a:defRPr sz="1900" b="0" i="0" u="none" strike="noStrike" cap="none">
                <a:solidFill>
                  <a:schemeClr val="dk1"/>
                </a:solidFill>
                <a:latin typeface="Calibri"/>
                <a:ea typeface="Calibri"/>
                <a:cs typeface="Calibri"/>
                <a:sym typeface="Calibri"/>
              </a:defRPr>
            </a:lvl4pPr>
            <a:lvl5pPr marL="1828754" marR="0" lvl="4" indent="-12654" algn="l" rtl="0">
              <a:spcBef>
                <a:spcPts val="0"/>
              </a:spcBef>
              <a:buNone/>
              <a:defRPr sz="1900" b="0" i="0" u="none" strike="noStrike" cap="none">
                <a:solidFill>
                  <a:schemeClr val="dk1"/>
                </a:solidFill>
                <a:latin typeface="Calibri"/>
                <a:ea typeface="Calibri"/>
                <a:cs typeface="Calibri"/>
                <a:sym typeface="Calibri"/>
              </a:defRPr>
            </a:lvl5pPr>
            <a:lvl6pPr marL="2285943" marR="0" lvl="5" indent="-12643" algn="l" rtl="0">
              <a:spcBef>
                <a:spcPts val="0"/>
              </a:spcBef>
              <a:buNone/>
              <a:defRPr sz="1900" b="0" i="0" u="none" strike="noStrike" cap="none">
                <a:solidFill>
                  <a:schemeClr val="dk1"/>
                </a:solidFill>
                <a:latin typeface="Calibri"/>
                <a:ea typeface="Calibri"/>
                <a:cs typeface="Calibri"/>
                <a:sym typeface="Calibri"/>
              </a:defRPr>
            </a:lvl6pPr>
            <a:lvl7pPr marL="2743131" marR="0" lvl="6" indent="-12631" algn="l" rtl="0">
              <a:spcBef>
                <a:spcPts val="0"/>
              </a:spcBef>
              <a:buNone/>
              <a:defRPr sz="1900" b="0" i="0" u="none" strike="noStrike" cap="none">
                <a:solidFill>
                  <a:schemeClr val="dk1"/>
                </a:solidFill>
                <a:latin typeface="Calibri"/>
                <a:ea typeface="Calibri"/>
                <a:cs typeface="Calibri"/>
                <a:sym typeface="Calibri"/>
              </a:defRPr>
            </a:lvl7pPr>
            <a:lvl8pPr marL="3200320" marR="0" lvl="7" indent="-12619" algn="l" rtl="0">
              <a:spcBef>
                <a:spcPts val="0"/>
              </a:spcBef>
              <a:buNone/>
              <a:defRPr sz="1900" b="0" i="0" u="none" strike="noStrike" cap="none">
                <a:solidFill>
                  <a:schemeClr val="dk1"/>
                </a:solidFill>
                <a:latin typeface="Calibri"/>
                <a:ea typeface="Calibri"/>
                <a:cs typeface="Calibri"/>
                <a:sym typeface="Calibri"/>
              </a:defRPr>
            </a:lvl8pPr>
            <a:lvl9pPr marL="3657509" marR="0" lvl="8" indent="-12608" algn="l" rtl="0">
              <a:spcBef>
                <a:spcPts val="0"/>
              </a:spcBef>
              <a:buNone/>
              <a:defRPr sz="1900" b="0" i="0" u="none" strike="noStrike" cap="none">
                <a:solidFill>
                  <a:schemeClr val="dk1"/>
                </a:solidFill>
                <a:latin typeface="Calibri"/>
                <a:ea typeface="Calibri"/>
                <a:cs typeface="Calibri"/>
                <a:sym typeface="Calibri"/>
              </a:defRPr>
            </a:lvl9pPr>
          </a:lstStyle>
          <a:p>
            <a:endParaRPr/>
          </a:p>
        </p:txBody>
      </p:sp>
      <p:sp>
        <p:nvSpPr>
          <p:cNvPr id="141" name="Shape 141"/>
          <p:cNvSpPr txBox="1">
            <a:spLocks noGrp="1"/>
          </p:cNvSpPr>
          <p:nvPr>
            <p:ph type="sldNum" idx="12"/>
          </p:nvPr>
        </p:nvSpPr>
        <p:spPr>
          <a:xfrm>
            <a:off x="8610600" y="6356351"/>
            <a:ext cx="2743199" cy="365125"/>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1200" b="0" i="0" u="none" strike="noStrike" cap="none">
                <a:solidFill>
                  <a:srgbClr val="888888"/>
                </a:solidFill>
                <a:latin typeface="Calibri"/>
                <a:ea typeface="Calibri"/>
                <a:cs typeface="Calibri"/>
                <a:sym typeface="Calibri"/>
              </a:rPr>
              <a:t>‹#›</a:t>
            </a:fld>
            <a:endParaRPr lang="en-US" sz="1200" b="0" i="0" u="none" strike="noStrike" cap="none">
              <a:solidFill>
                <a:srgbClr val="888888"/>
              </a:solidFill>
              <a:latin typeface="Calibri"/>
              <a:ea typeface="Calibri"/>
              <a:cs typeface="Calibri"/>
              <a:sym typeface="Calibri"/>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cSld name="Title and Vertical Text">
    <p:spTree>
      <p:nvGrpSpPr>
        <p:cNvPr id="1" name="Shape 193"/>
        <p:cNvGrpSpPr/>
        <p:nvPr/>
      </p:nvGrpSpPr>
      <p:grpSpPr>
        <a:xfrm>
          <a:off x="0" y="0"/>
          <a:ext cx="0" cy="0"/>
          <a:chOff x="0" y="0"/>
          <a:chExt cx="0" cy="0"/>
        </a:xfrm>
      </p:grpSpPr>
      <p:sp>
        <p:nvSpPr>
          <p:cNvPr id="194" name="Shape 194"/>
          <p:cNvSpPr txBox="1">
            <a:spLocks noGrp="1"/>
          </p:cNvSpPr>
          <p:nvPr>
            <p:ph type="title"/>
          </p:nvPr>
        </p:nvSpPr>
        <p:spPr>
          <a:xfrm>
            <a:off x="838200" y="365125"/>
            <a:ext cx="10515599" cy="1325562"/>
          </a:xfrm>
          <a:prstGeom prst="rect">
            <a:avLst/>
          </a:prstGeom>
          <a:noFill/>
          <a:ln>
            <a:noFill/>
          </a:ln>
        </p:spPr>
        <p:txBody>
          <a:bodyPr lIns="91425" tIns="91425" rIns="91425" bIns="91425" anchor="ctr" anchorCtr="0"/>
          <a:lstStyle>
            <a:lvl1pPr marL="0" marR="0" lvl="0" indent="0" algn="l" rtl="0">
              <a:lnSpc>
                <a:spcPct val="90000"/>
              </a:lnSpc>
              <a:spcBef>
                <a:spcPts val="0"/>
              </a:spcBef>
              <a:buClr>
                <a:schemeClr val="dk1"/>
              </a:buClr>
              <a:buFont typeface="Calibri"/>
              <a:buNone/>
              <a:defRPr sz="4400" b="0" i="0" u="none" strike="noStrike" cap="none">
                <a:solidFill>
                  <a:schemeClr val="dk1"/>
                </a:solidFill>
                <a:latin typeface="Calibri"/>
                <a:ea typeface="Calibri"/>
                <a:cs typeface="Calibri"/>
                <a:sym typeface="Calibri"/>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195" name="Shape 195"/>
          <p:cNvSpPr txBox="1">
            <a:spLocks noGrp="1"/>
          </p:cNvSpPr>
          <p:nvPr>
            <p:ph type="body" idx="1"/>
          </p:nvPr>
        </p:nvSpPr>
        <p:spPr>
          <a:xfrm rot="5400000">
            <a:off x="3920330" y="-1256505"/>
            <a:ext cx="4351339" cy="10515599"/>
          </a:xfrm>
          <a:prstGeom prst="rect">
            <a:avLst/>
          </a:prstGeom>
          <a:noFill/>
          <a:ln>
            <a:noFill/>
          </a:ln>
        </p:spPr>
        <p:txBody>
          <a:bodyPr lIns="91425" tIns="91425" rIns="91425" bIns="91425" anchor="t" anchorCtr="0"/>
          <a:lstStyle>
            <a:lvl1pPr marL="228594" marR="0" lvl="0" indent="-50793" algn="l" rtl="0">
              <a:lnSpc>
                <a:spcPct val="90000"/>
              </a:lnSpc>
              <a:spcBef>
                <a:spcPts val="1000"/>
              </a:spcBef>
              <a:buClr>
                <a:schemeClr val="dk1"/>
              </a:buClr>
              <a:buSzPct val="100000"/>
              <a:buFont typeface="Arial"/>
              <a:buChar char="•"/>
              <a:defRPr sz="2800" b="0" i="0" u="none" strike="noStrike" cap="none">
                <a:solidFill>
                  <a:schemeClr val="dk1"/>
                </a:solidFill>
                <a:latin typeface="Calibri"/>
                <a:ea typeface="Calibri"/>
                <a:cs typeface="Calibri"/>
                <a:sym typeface="Calibri"/>
              </a:defRPr>
            </a:lvl1pPr>
            <a:lvl2pPr marL="685783" marR="0" lvl="1" indent="-88882" algn="l" rtl="0">
              <a:lnSpc>
                <a:spcPct val="90000"/>
              </a:lnSpc>
              <a:spcBef>
                <a:spcPts val="500"/>
              </a:spcBef>
              <a:buClr>
                <a:schemeClr val="dk1"/>
              </a:buClr>
              <a:buSzPct val="100000"/>
              <a:buFont typeface="Arial"/>
              <a:buChar char="•"/>
              <a:defRPr sz="2400" b="0" i="0" u="none" strike="noStrike" cap="none">
                <a:solidFill>
                  <a:schemeClr val="dk1"/>
                </a:solidFill>
                <a:latin typeface="Calibri"/>
                <a:ea typeface="Calibri"/>
                <a:cs typeface="Calibri"/>
                <a:sym typeface="Calibri"/>
              </a:defRPr>
            </a:lvl2pPr>
            <a:lvl3pPr marL="1142971" marR="0" lvl="2" indent="-114271" algn="l" rtl="0">
              <a:lnSpc>
                <a:spcPct val="90000"/>
              </a:lnSpc>
              <a:spcBef>
                <a:spcPts val="5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3pPr>
            <a:lvl4pPr marL="1600160" marR="0" lvl="3" indent="-120609" algn="l" rtl="0">
              <a:lnSpc>
                <a:spcPct val="90000"/>
              </a:lnSpc>
              <a:spcBef>
                <a:spcPts val="500"/>
              </a:spcBef>
              <a:buClr>
                <a:schemeClr val="dk1"/>
              </a:buClr>
              <a:buSzPct val="100000"/>
              <a:buFont typeface="Arial"/>
              <a:buChar char="•"/>
              <a:defRPr sz="1900" b="0" i="0" u="none" strike="noStrike" cap="none">
                <a:solidFill>
                  <a:schemeClr val="dk1"/>
                </a:solidFill>
                <a:latin typeface="Calibri"/>
                <a:ea typeface="Calibri"/>
                <a:cs typeface="Calibri"/>
                <a:sym typeface="Calibri"/>
              </a:defRPr>
            </a:lvl4pPr>
            <a:lvl5pPr marL="2057349" marR="0" lvl="4" indent="-120599" algn="l" rtl="0">
              <a:lnSpc>
                <a:spcPct val="90000"/>
              </a:lnSpc>
              <a:spcBef>
                <a:spcPts val="500"/>
              </a:spcBef>
              <a:buClr>
                <a:schemeClr val="dk1"/>
              </a:buClr>
              <a:buSzPct val="100000"/>
              <a:buFont typeface="Arial"/>
              <a:buChar char="•"/>
              <a:defRPr sz="1900" b="0" i="0" u="none" strike="noStrike" cap="none">
                <a:solidFill>
                  <a:schemeClr val="dk1"/>
                </a:solidFill>
                <a:latin typeface="Calibri"/>
                <a:ea typeface="Calibri"/>
                <a:cs typeface="Calibri"/>
                <a:sym typeface="Calibri"/>
              </a:defRPr>
            </a:lvl5pPr>
            <a:lvl6pPr marL="2514537" marR="0" lvl="5" indent="-120587" algn="l" rtl="0">
              <a:lnSpc>
                <a:spcPct val="90000"/>
              </a:lnSpc>
              <a:spcBef>
                <a:spcPts val="500"/>
              </a:spcBef>
              <a:buClr>
                <a:schemeClr val="dk1"/>
              </a:buClr>
              <a:buSzPct val="100000"/>
              <a:buFont typeface="Arial"/>
              <a:buChar char="•"/>
              <a:defRPr sz="1900" b="0" i="0" u="none" strike="noStrike" cap="none">
                <a:solidFill>
                  <a:schemeClr val="dk1"/>
                </a:solidFill>
                <a:latin typeface="Calibri"/>
                <a:ea typeface="Calibri"/>
                <a:cs typeface="Calibri"/>
                <a:sym typeface="Calibri"/>
              </a:defRPr>
            </a:lvl6pPr>
            <a:lvl7pPr marL="2971726" marR="0" lvl="6" indent="-120575" algn="l" rtl="0">
              <a:lnSpc>
                <a:spcPct val="90000"/>
              </a:lnSpc>
              <a:spcBef>
                <a:spcPts val="500"/>
              </a:spcBef>
              <a:buClr>
                <a:schemeClr val="dk1"/>
              </a:buClr>
              <a:buSzPct val="100000"/>
              <a:buFont typeface="Arial"/>
              <a:buChar char="•"/>
              <a:defRPr sz="1900" b="0" i="0" u="none" strike="noStrike" cap="none">
                <a:solidFill>
                  <a:schemeClr val="dk1"/>
                </a:solidFill>
                <a:latin typeface="Calibri"/>
                <a:ea typeface="Calibri"/>
                <a:cs typeface="Calibri"/>
                <a:sym typeface="Calibri"/>
              </a:defRPr>
            </a:lvl7pPr>
            <a:lvl8pPr marL="3428914" marR="0" lvl="7" indent="-120563" algn="l" rtl="0">
              <a:lnSpc>
                <a:spcPct val="90000"/>
              </a:lnSpc>
              <a:spcBef>
                <a:spcPts val="500"/>
              </a:spcBef>
              <a:buClr>
                <a:schemeClr val="dk1"/>
              </a:buClr>
              <a:buSzPct val="100000"/>
              <a:buFont typeface="Arial"/>
              <a:buChar char="•"/>
              <a:defRPr sz="1900" b="0" i="0" u="none" strike="noStrike" cap="none">
                <a:solidFill>
                  <a:schemeClr val="dk1"/>
                </a:solidFill>
                <a:latin typeface="Calibri"/>
                <a:ea typeface="Calibri"/>
                <a:cs typeface="Calibri"/>
                <a:sym typeface="Calibri"/>
              </a:defRPr>
            </a:lvl8pPr>
            <a:lvl9pPr marL="3886103" marR="0" lvl="8" indent="-120553" algn="l" rtl="0">
              <a:lnSpc>
                <a:spcPct val="90000"/>
              </a:lnSpc>
              <a:spcBef>
                <a:spcPts val="500"/>
              </a:spcBef>
              <a:buClr>
                <a:schemeClr val="dk1"/>
              </a:buClr>
              <a:buSzPct val="100000"/>
              <a:buFont typeface="Arial"/>
              <a:buChar char="•"/>
              <a:defRPr sz="1900" b="0" i="0" u="none" strike="noStrike" cap="none">
                <a:solidFill>
                  <a:schemeClr val="dk1"/>
                </a:solidFill>
                <a:latin typeface="Calibri"/>
                <a:ea typeface="Calibri"/>
                <a:cs typeface="Calibri"/>
                <a:sym typeface="Calibri"/>
              </a:defRPr>
            </a:lvl9pPr>
          </a:lstStyle>
          <a:p>
            <a:endParaRPr/>
          </a:p>
        </p:txBody>
      </p:sp>
      <p:sp>
        <p:nvSpPr>
          <p:cNvPr id="196" name="Shape 196"/>
          <p:cNvSpPr txBox="1">
            <a:spLocks noGrp="1"/>
          </p:cNvSpPr>
          <p:nvPr>
            <p:ph type="dt" idx="10"/>
          </p:nvPr>
        </p:nvSpPr>
        <p:spPr>
          <a:xfrm>
            <a:off x="838200" y="6356351"/>
            <a:ext cx="2743199" cy="365125"/>
          </a:xfrm>
          <a:prstGeom prst="rect">
            <a:avLst/>
          </a:prstGeom>
          <a:noFill/>
          <a:ln>
            <a:noFill/>
          </a:ln>
        </p:spPr>
        <p:txBody>
          <a:bodyPr lIns="91425" tIns="91425" rIns="91425" bIns="91425" anchor="ctr" anchorCtr="0"/>
          <a:lstStyle>
            <a:lvl1pPr marL="0" marR="0" lvl="0" indent="0" algn="l" rtl="0">
              <a:spcBef>
                <a:spcPts val="0"/>
              </a:spcBef>
              <a:buNone/>
              <a:defRPr sz="1200">
                <a:solidFill>
                  <a:srgbClr val="888888"/>
                </a:solidFill>
                <a:latin typeface="Calibri"/>
                <a:ea typeface="Calibri"/>
                <a:cs typeface="Calibri"/>
                <a:sym typeface="Calibri"/>
              </a:defRPr>
            </a:lvl1pPr>
            <a:lvl2pPr marL="457189" marR="0" lvl="1" indent="-12689" algn="l" rtl="0">
              <a:spcBef>
                <a:spcPts val="0"/>
              </a:spcBef>
              <a:buNone/>
              <a:defRPr sz="1900" b="0" i="0" u="none" strike="noStrike" cap="none">
                <a:solidFill>
                  <a:schemeClr val="dk1"/>
                </a:solidFill>
                <a:latin typeface="Calibri"/>
                <a:ea typeface="Calibri"/>
                <a:cs typeface="Calibri"/>
                <a:sym typeface="Calibri"/>
              </a:defRPr>
            </a:lvl2pPr>
            <a:lvl3pPr marL="914377" marR="0" lvl="2" indent="-12677" algn="l" rtl="0">
              <a:spcBef>
                <a:spcPts val="0"/>
              </a:spcBef>
              <a:buNone/>
              <a:defRPr sz="1900" b="0" i="0" u="none" strike="noStrike" cap="none">
                <a:solidFill>
                  <a:schemeClr val="dk1"/>
                </a:solidFill>
                <a:latin typeface="Calibri"/>
                <a:ea typeface="Calibri"/>
                <a:cs typeface="Calibri"/>
                <a:sym typeface="Calibri"/>
              </a:defRPr>
            </a:lvl3pPr>
            <a:lvl4pPr marL="1371566" marR="0" lvl="3" indent="-12665" algn="l" rtl="0">
              <a:spcBef>
                <a:spcPts val="0"/>
              </a:spcBef>
              <a:buNone/>
              <a:defRPr sz="1900" b="0" i="0" u="none" strike="noStrike" cap="none">
                <a:solidFill>
                  <a:schemeClr val="dk1"/>
                </a:solidFill>
                <a:latin typeface="Calibri"/>
                <a:ea typeface="Calibri"/>
                <a:cs typeface="Calibri"/>
                <a:sym typeface="Calibri"/>
              </a:defRPr>
            </a:lvl4pPr>
            <a:lvl5pPr marL="1828754" marR="0" lvl="4" indent="-12654" algn="l" rtl="0">
              <a:spcBef>
                <a:spcPts val="0"/>
              </a:spcBef>
              <a:buNone/>
              <a:defRPr sz="1900" b="0" i="0" u="none" strike="noStrike" cap="none">
                <a:solidFill>
                  <a:schemeClr val="dk1"/>
                </a:solidFill>
                <a:latin typeface="Calibri"/>
                <a:ea typeface="Calibri"/>
                <a:cs typeface="Calibri"/>
                <a:sym typeface="Calibri"/>
              </a:defRPr>
            </a:lvl5pPr>
            <a:lvl6pPr marL="2285943" marR="0" lvl="5" indent="-12643" algn="l" rtl="0">
              <a:spcBef>
                <a:spcPts val="0"/>
              </a:spcBef>
              <a:buNone/>
              <a:defRPr sz="1900" b="0" i="0" u="none" strike="noStrike" cap="none">
                <a:solidFill>
                  <a:schemeClr val="dk1"/>
                </a:solidFill>
                <a:latin typeface="Calibri"/>
                <a:ea typeface="Calibri"/>
                <a:cs typeface="Calibri"/>
                <a:sym typeface="Calibri"/>
              </a:defRPr>
            </a:lvl6pPr>
            <a:lvl7pPr marL="2743131" marR="0" lvl="6" indent="-12631" algn="l" rtl="0">
              <a:spcBef>
                <a:spcPts val="0"/>
              </a:spcBef>
              <a:buNone/>
              <a:defRPr sz="1900" b="0" i="0" u="none" strike="noStrike" cap="none">
                <a:solidFill>
                  <a:schemeClr val="dk1"/>
                </a:solidFill>
                <a:latin typeface="Calibri"/>
                <a:ea typeface="Calibri"/>
                <a:cs typeface="Calibri"/>
                <a:sym typeface="Calibri"/>
              </a:defRPr>
            </a:lvl7pPr>
            <a:lvl8pPr marL="3200320" marR="0" lvl="7" indent="-12619" algn="l" rtl="0">
              <a:spcBef>
                <a:spcPts val="0"/>
              </a:spcBef>
              <a:buNone/>
              <a:defRPr sz="1900" b="0" i="0" u="none" strike="noStrike" cap="none">
                <a:solidFill>
                  <a:schemeClr val="dk1"/>
                </a:solidFill>
                <a:latin typeface="Calibri"/>
                <a:ea typeface="Calibri"/>
                <a:cs typeface="Calibri"/>
                <a:sym typeface="Calibri"/>
              </a:defRPr>
            </a:lvl8pPr>
            <a:lvl9pPr marL="3657509" marR="0" lvl="8" indent="-12608" algn="l" rtl="0">
              <a:spcBef>
                <a:spcPts val="0"/>
              </a:spcBef>
              <a:buNone/>
              <a:defRPr sz="1900" b="0" i="0" u="none" strike="noStrike" cap="none">
                <a:solidFill>
                  <a:schemeClr val="dk1"/>
                </a:solidFill>
                <a:latin typeface="Calibri"/>
                <a:ea typeface="Calibri"/>
                <a:cs typeface="Calibri"/>
                <a:sym typeface="Calibri"/>
              </a:defRPr>
            </a:lvl9pPr>
          </a:lstStyle>
          <a:p>
            <a:endParaRPr/>
          </a:p>
        </p:txBody>
      </p:sp>
      <p:sp>
        <p:nvSpPr>
          <p:cNvPr id="197" name="Shape 197"/>
          <p:cNvSpPr txBox="1">
            <a:spLocks noGrp="1"/>
          </p:cNvSpPr>
          <p:nvPr>
            <p:ph type="ftr" idx="11"/>
          </p:nvPr>
        </p:nvSpPr>
        <p:spPr>
          <a:xfrm>
            <a:off x="4038600" y="6356351"/>
            <a:ext cx="4114800" cy="365125"/>
          </a:xfrm>
          <a:prstGeom prst="rect">
            <a:avLst/>
          </a:prstGeom>
          <a:noFill/>
          <a:ln>
            <a:noFill/>
          </a:ln>
        </p:spPr>
        <p:txBody>
          <a:bodyPr lIns="91425" tIns="91425" rIns="91425" bIns="91425" anchor="ctr" anchorCtr="0"/>
          <a:lstStyle>
            <a:lvl1pPr marL="0" marR="0" lvl="0" indent="0" algn="ctr" rtl="0">
              <a:spcBef>
                <a:spcPts val="0"/>
              </a:spcBef>
              <a:buNone/>
              <a:defRPr sz="1200">
                <a:solidFill>
                  <a:srgbClr val="888888"/>
                </a:solidFill>
                <a:latin typeface="Calibri"/>
                <a:ea typeface="Calibri"/>
                <a:cs typeface="Calibri"/>
                <a:sym typeface="Calibri"/>
              </a:defRPr>
            </a:lvl1pPr>
            <a:lvl2pPr marL="457189" marR="0" lvl="1" indent="-12689" algn="l" rtl="0">
              <a:spcBef>
                <a:spcPts val="0"/>
              </a:spcBef>
              <a:buNone/>
              <a:defRPr sz="1900" b="0" i="0" u="none" strike="noStrike" cap="none">
                <a:solidFill>
                  <a:schemeClr val="dk1"/>
                </a:solidFill>
                <a:latin typeface="Calibri"/>
                <a:ea typeface="Calibri"/>
                <a:cs typeface="Calibri"/>
                <a:sym typeface="Calibri"/>
              </a:defRPr>
            </a:lvl2pPr>
            <a:lvl3pPr marL="914377" marR="0" lvl="2" indent="-12677" algn="l" rtl="0">
              <a:spcBef>
                <a:spcPts val="0"/>
              </a:spcBef>
              <a:buNone/>
              <a:defRPr sz="1900" b="0" i="0" u="none" strike="noStrike" cap="none">
                <a:solidFill>
                  <a:schemeClr val="dk1"/>
                </a:solidFill>
                <a:latin typeface="Calibri"/>
                <a:ea typeface="Calibri"/>
                <a:cs typeface="Calibri"/>
                <a:sym typeface="Calibri"/>
              </a:defRPr>
            </a:lvl3pPr>
            <a:lvl4pPr marL="1371566" marR="0" lvl="3" indent="-12665" algn="l" rtl="0">
              <a:spcBef>
                <a:spcPts val="0"/>
              </a:spcBef>
              <a:buNone/>
              <a:defRPr sz="1900" b="0" i="0" u="none" strike="noStrike" cap="none">
                <a:solidFill>
                  <a:schemeClr val="dk1"/>
                </a:solidFill>
                <a:latin typeface="Calibri"/>
                <a:ea typeface="Calibri"/>
                <a:cs typeface="Calibri"/>
                <a:sym typeface="Calibri"/>
              </a:defRPr>
            </a:lvl4pPr>
            <a:lvl5pPr marL="1828754" marR="0" lvl="4" indent="-12654" algn="l" rtl="0">
              <a:spcBef>
                <a:spcPts val="0"/>
              </a:spcBef>
              <a:buNone/>
              <a:defRPr sz="1900" b="0" i="0" u="none" strike="noStrike" cap="none">
                <a:solidFill>
                  <a:schemeClr val="dk1"/>
                </a:solidFill>
                <a:latin typeface="Calibri"/>
                <a:ea typeface="Calibri"/>
                <a:cs typeface="Calibri"/>
                <a:sym typeface="Calibri"/>
              </a:defRPr>
            </a:lvl5pPr>
            <a:lvl6pPr marL="2285943" marR="0" lvl="5" indent="-12643" algn="l" rtl="0">
              <a:spcBef>
                <a:spcPts val="0"/>
              </a:spcBef>
              <a:buNone/>
              <a:defRPr sz="1900" b="0" i="0" u="none" strike="noStrike" cap="none">
                <a:solidFill>
                  <a:schemeClr val="dk1"/>
                </a:solidFill>
                <a:latin typeface="Calibri"/>
                <a:ea typeface="Calibri"/>
                <a:cs typeface="Calibri"/>
                <a:sym typeface="Calibri"/>
              </a:defRPr>
            </a:lvl6pPr>
            <a:lvl7pPr marL="2743131" marR="0" lvl="6" indent="-12631" algn="l" rtl="0">
              <a:spcBef>
                <a:spcPts val="0"/>
              </a:spcBef>
              <a:buNone/>
              <a:defRPr sz="1900" b="0" i="0" u="none" strike="noStrike" cap="none">
                <a:solidFill>
                  <a:schemeClr val="dk1"/>
                </a:solidFill>
                <a:latin typeface="Calibri"/>
                <a:ea typeface="Calibri"/>
                <a:cs typeface="Calibri"/>
                <a:sym typeface="Calibri"/>
              </a:defRPr>
            </a:lvl7pPr>
            <a:lvl8pPr marL="3200320" marR="0" lvl="7" indent="-12619" algn="l" rtl="0">
              <a:spcBef>
                <a:spcPts val="0"/>
              </a:spcBef>
              <a:buNone/>
              <a:defRPr sz="1900" b="0" i="0" u="none" strike="noStrike" cap="none">
                <a:solidFill>
                  <a:schemeClr val="dk1"/>
                </a:solidFill>
                <a:latin typeface="Calibri"/>
                <a:ea typeface="Calibri"/>
                <a:cs typeface="Calibri"/>
                <a:sym typeface="Calibri"/>
              </a:defRPr>
            </a:lvl8pPr>
            <a:lvl9pPr marL="3657509" marR="0" lvl="8" indent="-12608" algn="l" rtl="0">
              <a:spcBef>
                <a:spcPts val="0"/>
              </a:spcBef>
              <a:buNone/>
              <a:defRPr sz="1900" b="0" i="0" u="none" strike="noStrike" cap="none">
                <a:solidFill>
                  <a:schemeClr val="dk1"/>
                </a:solidFill>
                <a:latin typeface="Calibri"/>
                <a:ea typeface="Calibri"/>
                <a:cs typeface="Calibri"/>
                <a:sym typeface="Calibri"/>
              </a:defRPr>
            </a:lvl9pPr>
          </a:lstStyle>
          <a:p>
            <a:endParaRPr/>
          </a:p>
        </p:txBody>
      </p:sp>
      <p:sp>
        <p:nvSpPr>
          <p:cNvPr id="198" name="Shape 198"/>
          <p:cNvSpPr txBox="1">
            <a:spLocks noGrp="1"/>
          </p:cNvSpPr>
          <p:nvPr>
            <p:ph type="sldNum" idx="12"/>
          </p:nvPr>
        </p:nvSpPr>
        <p:spPr>
          <a:xfrm>
            <a:off x="8610600" y="6356351"/>
            <a:ext cx="2743199" cy="365125"/>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1200">
                <a:solidFill>
                  <a:srgbClr val="888888"/>
                </a:solidFill>
                <a:latin typeface="Calibri"/>
                <a:ea typeface="Calibri"/>
                <a:cs typeface="Calibri"/>
                <a:sym typeface="Calibri"/>
              </a:rPr>
              <a:t>‹#›</a:t>
            </a:fld>
            <a:endParaRPr lang="en-US" sz="1200">
              <a:solidFill>
                <a:srgbClr val="888888"/>
              </a:solidFill>
              <a:latin typeface="Calibri"/>
              <a:ea typeface="Calibri"/>
              <a:cs typeface="Calibri"/>
              <a:sym typeface="Calibri"/>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cSld name="Vertical Title and Text">
    <p:spTree>
      <p:nvGrpSpPr>
        <p:cNvPr id="1" name="Shape 199"/>
        <p:cNvGrpSpPr/>
        <p:nvPr/>
      </p:nvGrpSpPr>
      <p:grpSpPr>
        <a:xfrm>
          <a:off x="0" y="0"/>
          <a:ext cx="0" cy="0"/>
          <a:chOff x="0" y="0"/>
          <a:chExt cx="0" cy="0"/>
        </a:xfrm>
      </p:grpSpPr>
      <p:sp>
        <p:nvSpPr>
          <p:cNvPr id="200" name="Shape 200"/>
          <p:cNvSpPr txBox="1">
            <a:spLocks noGrp="1"/>
          </p:cNvSpPr>
          <p:nvPr>
            <p:ph type="title"/>
          </p:nvPr>
        </p:nvSpPr>
        <p:spPr>
          <a:xfrm rot="5400000">
            <a:off x="7133431" y="1956595"/>
            <a:ext cx="5811839" cy="2628899"/>
          </a:xfrm>
          <a:prstGeom prst="rect">
            <a:avLst/>
          </a:prstGeom>
          <a:noFill/>
          <a:ln>
            <a:noFill/>
          </a:ln>
        </p:spPr>
        <p:txBody>
          <a:bodyPr lIns="91425" tIns="91425" rIns="91425" bIns="91425" anchor="ctr" anchorCtr="0"/>
          <a:lstStyle>
            <a:lvl1pPr marL="0" marR="0" lvl="0" indent="0" algn="l" rtl="0">
              <a:lnSpc>
                <a:spcPct val="90000"/>
              </a:lnSpc>
              <a:spcBef>
                <a:spcPts val="0"/>
              </a:spcBef>
              <a:buClr>
                <a:schemeClr val="dk1"/>
              </a:buClr>
              <a:buFont typeface="Calibri"/>
              <a:buNone/>
              <a:defRPr sz="4400" b="0" i="0" u="none" strike="noStrike" cap="none">
                <a:solidFill>
                  <a:schemeClr val="dk1"/>
                </a:solidFill>
                <a:latin typeface="Calibri"/>
                <a:ea typeface="Calibri"/>
                <a:cs typeface="Calibri"/>
                <a:sym typeface="Calibri"/>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201" name="Shape 201"/>
          <p:cNvSpPr txBox="1">
            <a:spLocks noGrp="1"/>
          </p:cNvSpPr>
          <p:nvPr>
            <p:ph type="body" idx="1"/>
          </p:nvPr>
        </p:nvSpPr>
        <p:spPr>
          <a:xfrm rot="5400000">
            <a:off x="1799431" y="-596104"/>
            <a:ext cx="5811839" cy="7734299"/>
          </a:xfrm>
          <a:prstGeom prst="rect">
            <a:avLst/>
          </a:prstGeom>
          <a:noFill/>
          <a:ln>
            <a:noFill/>
          </a:ln>
        </p:spPr>
        <p:txBody>
          <a:bodyPr lIns="91425" tIns="91425" rIns="91425" bIns="91425" anchor="t" anchorCtr="0"/>
          <a:lstStyle>
            <a:lvl1pPr marL="228594" marR="0" lvl="0" indent="-50793" algn="l" rtl="0">
              <a:lnSpc>
                <a:spcPct val="90000"/>
              </a:lnSpc>
              <a:spcBef>
                <a:spcPts val="1000"/>
              </a:spcBef>
              <a:buClr>
                <a:schemeClr val="dk1"/>
              </a:buClr>
              <a:buSzPct val="100000"/>
              <a:buFont typeface="Arial"/>
              <a:buChar char="•"/>
              <a:defRPr sz="2800" b="0" i="0" u="none" strike="noStrike" cap="none">
                <a:solidFill>
                  <a:schemeClr val="dk1"/>
                </a:solidFill>
                <a:latin typeface="Calibri"/>
                <a:ea typeface="Calibri"/>
                <a:cs typeface="Calibri"/>
                <a:sym typeface="Calibri"/>
              </a:defRPr>
            </a:lvl1pPr>
            <a:lvl2pPr marL="685783" marR="0" lvl="1" indent="-88882" algn="l" rtl="0">
              <a:lnSpc>
                <a:spcPct val="90000"/>
              </a:lnSpc>
              <a:spcBef>
                <a:spcPts val="500"/>
              </a:spcBef>
              <a:buClr>
                <a:schemeClr val="dk1"/>
              </a:buClr>
              <a:buSzPct val="100000"/>
              <a:buFont typeface="Arial"/>
              <a:buChar char="•"/>
              <a:defRPr sz="2400" b="0" i="0" u="none" strike="noStrike" cap="none">
                <a:solidFill>
                  <a:schemeClr val="dk1"/>
                </a:solidFill>
                <a:latin typeface="Calibri"/>
                <a:ea typeface="Calibri"/>
                <a:cs typeface="Calibri"/>
                <a:sym typeface="Calibri"/>
              </a:defRPr>
            </a:lvl2pPr>
            <a:lvl3pPr marL="1142971" marR="0" lvl="2" indent="-114271" algn="l" rtl="0">
              <a:lnSpc>
                <a:spcPct val="90000"/>
              </a:lnSpc>
              <a:spcBef>
                <a:spcPts val="5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3pPr>
            <a:lvl4pPr marL="1600160" marR="0" lvl="3" indent="-120609" algn="l" rtl="0">
              <a:lnSpc>
                <a:spcPct val="90000"/>
              </a:lnSpc>
              <a:spcBef>
                <a:spcPts val="500"/>
              </a:spcBef>
              <a:buClr>
                <a:schemeClr val="dk1"/>
              </a:buClr>
              <a:buSzPct val="100000"/>
              <a:buFont typeface="Arial"/>
              <a:buChar char="•"/>
              <a:defRPr sz="1900" b="0" i="0" u="none" strike="noStrike" cap="none">
                <a:solidFill>
                  <a:schemeClr val="dk1"/>
                </a:solidFill>
                <a:latin typeface="Calibri"/>
                <a:ea typeface="Calibri"/>
                <a:cs typeface="Calibri"/>
                <a:sym typeface="Calibri"/>
              </a:defRPr>
            </a:lvl4pPr>
            <a:lvl5pPr marL="2057349" marR="0" lvl="4" indent="-120599" algn="l" rtl="0">
              <a:lnSpc>
                <a:spcPct val="90000"/>
              </a:lnSpc>
              <a:spcBef>
                <a:spcPts val="500"/>
              </a:spcBef>
              <a:buClr>
                <a:schemeClr val="dk1"/>
              </a:buClr>
              <a:buSzPct val="100000"/>
              <a:buFont typeface="Arial"/>
              <a:buChar char="•"/>
              <a:defRPr sz="1900" b="0" i="0" u="none" strike="noStrike" cap="none">
                <a:solidFill>
                  <a:schemeClr val="dk1"/>
                </a:solidFill>
                <a:latin typeface="Calibri"/>
                <a:ea typeface="Calibri"/>
                <a:cs typeface="Calibri"/>
                <a:sym typeface="Calibri"/>
              </a:defRPr>
            </a:lvl5pPr>
            <a:lvl6pPr marL="2514537" marR="0" lvl="5" indent="-120587" algn="l" rtl="0">
              <a:lnSpc>
                <a:spcPct val="90000"/>
              </a:lnSpc>
              <a:spcBef>
                <a:spcPts val="500"/>
              </a:spcBef>
              <a:buClr>
                <a:schemeClr val="dk1"/>
              </a:buClr>
              <a:buSzPct val="100000"/>
              <a:buFont typeface="Arial"/>
              <a:buChar char="•"/>
              <a:defRPr sz="1900" b="0" i="0" u="none" strike="noStrike" cap="none">
                <a:solidFill>
                  <a:schemeClr val="dk1"/>
                </a:solidFill>
                <a:latin typeface="Calibri"/>
                <a:ea typeface="Calibri"/>
                <a:cs typeface="Calibri"/>
                <a:sym typeface="Calibri"/>
              </a:defRPr>
            </a:lvl6pPr>
            <a:lvl7pPr marL="2971726" marR="0" lvl="6" indent="-120575" algn="l" rtl="0">
              <a:lnSpc>
                <a:spcPct val="90000"/>
              </a:lnSpc>
              <a:spcBef>
                <a:spcPts val="500"/>
              </a:spcBef>
              <a:buClr>
                <a:schemeClr val="dk1"/>
              </a:buClr>
              <a:buSzPct val="100000"/>
              <a:buFont typeface="Arial"/>
              <a:buChar char="•"/>
              <a:defRPr sz="1900" b="0" i="0" u="none" strike="noStrike" cap="none">
                <a:solidFill>
                  <a:schemeClr val="dk1"/>
                </a:solidFill>
                <a:latin typeface="Calibri"/>
                <a:ea typeface="Calibri"/>
                <a:cs typeface="Calibri"/>
                <a:sym typeface="Calibri"/>
              </a:defRPr>
            </a:lvl7pPr>
            <a:lvl8pPr marL="3428914" marR="0" lvl="7" indent="-120563" algn="l" rtl="0">
              <a:lnSpc>
                <a:spcPct val="90000"/>
              </a:lnSpc>
              <a:spcBef>
                <a:spcPts val="500"/>
              </a:spcBef>
              <a:buClr>
                <a:schemeClr val="dk1"/>
              </a:buClr>
              <a:buSzPct val="100000"/>
              <a:buFont typeface="Arial"/>
              <a:buChar char="•"/>
              <a:defRPr sz="1900" b="0" i="0" u="none" strike="noStrike" cap="none">
                <a:solidFill>
                  <a:schemeClr val="dk1"/>
                </a:solidFill>
                <a:latin typeface="Calibri"/>
                <a:ea typeface="Calibri"/>
                <a:cs typeface="Calibri"/>
                <a:sym typeface="Calibri"/>
              </a:defRPr>
            </a:lvl8pPr>
            <a:lvl9pPr marL="3886103" marR="0" lvl="8" indent="-120553" algn="l" rtl="0">
              <a:lnSpc>
                <a:spcPct val="90000"/>
              </a:lnSpc>
              <a:spcBef>
                <a:spcPts val="500"/>
              </a:spcBef>
              <a:buClr>
                <a:schemeClr val="dk1"/>
              </a:buClr>
              <a:buSzPct val="100000"/>
              <a:buFont typeface="Arial"/>
              <a:buChar char="•"/>
              <a:defRPr sz="1900" b="0" i="0" u="none" strike="noStrike" cap="none">
                <a:solidFill>
                  <a:schemeClr val="dk1"/>
                </a:solidFill>
                <a:latin typeface="Calibri"/>
                <a:ea typeface="Calibri"/>
                <a:cs typeface="Calibri"/>
                <a:sym typeface="Calibri"/>
              </a:defRPr>
            </a:lvl9pPr>
          </a:lstStyle>
          <a:p>
            <a:endParaRPr/>
          </a:p>
        </p:txBody>
      </p:sp>
      <p:sp>
        <p:nvSpPr>
          <p:cNvPr id="202" name="Shape 202"/>
          <p:cNvSpPr txBox="1">
            <a:spLocks noGrp="1"/>
          </p:cNvSpPr>
          <p:nvPr>
            <p:ph type="dt" idx="10"/>
          </p:nvPr>
        </p:nvSpPr>
        <p:spPr>
          <a:xfrm>
            <a:off x="838200" y="6356351"/>
            <a:ext cx="2743199" cy="365125"/>
          </a:xfrm>
          <a:prstGeom prst="rect">
            <a:avLst/>
          </a:prstGeom>
          <a:noFill/>
          <a:ln>
            <a:noFill/>
          </a:ln>
        </p:spPr>
        <p:txBody>
          <a:bodyPr lIns="91425" tIns="91425" rIns="91425" bIns="91425" anchor="ctr" anchorCtr="0"/>
          <a:lstStyle>
            <a:lvl1pPr marL="0" marR="0" lvl="0" indent="0" algn="l" rtl="0">
              <a:spcBef>
                <a:spcPts val="0"/>
              </a:spcBef>
              <a:buNone/>
              <a:defRPr sz="1200">
                <a:solidFill>
                  <a:srgbClr val="888888"/>
                </a:solidFill>
                <a:latin typeface="Calibri"/>
                <a:ea typeface="Calibri"/>
                <a:cs typeface="Calibri"/>
                <a:sym typeface="Calibri"/>
              </a:defRPr>
            </a:lvl1pPr>
            <a:lvl2pPr marL="457189" marR="0" lvl="1" indent="-12689" algn="l" rtl="0">
              <a:spcBef>
                <a:spcPts val="0"/>
              </a:spcBef>
              <a:buNone/>
              <a:defRPr sz="1900" b="0" i="0" u="none" strike="noStrike" cap="none">
                <a:solidFill>
                  <a:schemeClr val="dk1"/>
                </a:solidFill>
                <a:latin typeface="Calibri"/>
                <a:ea typeface="Calibri"/>
                <a:cs typeface="Calibri"/>
                <a:sym typeface="Calibri"/>
              </a:defRPr>
            </a:lvl2pPr>
            <a:lvl3pPr marL="914377" marR="0" lvl="2" indent="-12677" algn="l" rtl="0">
              <a:spcBef>
                <a:spcPts val="0"/>
              </a:spcBef>
              <a:buNone/>
              <a:defRPr sz="1900" b="0" i="0" u="none" strike="noStrike" cap="none">
                <a:solidFill>
                  <a:schemeClr val="dk1"/>
                </a:solidFill>
                <a:latin typeface="Calibri"/>
                <a:ea typeface="Calibri"/>
                <a:cs typeface="Calibri"/>
                <a:sym typeface="Calibri"/>
              </a:defRPr>
            </a:lvl3pPr>
            <a:lvl4pPr marL="1371566" marR="0" lvl="3" indent="-12665" algn="l" rtl="0">
              <a:spcBef>
                <a:spcPts val="0"/>
              </a:spcBef>
              <a:buNone/>
              <a:defRPr sz="1900" b="0" i="0" u="none" strike="noStrike" cap="none">
                <a:solidFill>
                  <a:schemeClr val="dk1"/>
                </a:solidFill>
                <a:latin typeface="Calibri"/>
                <a:ea typeface="Calibri"/>
                <a:cs typeface="Calibri"/>
                <a:sym typeface="Calibri"/>
              </a:defRPr>
            </a:lvl4pPr>
            <a:lvl5pPr marL="1828754" marR="0" lvl="4" indent="-12654" algn="l" rtl="0">
              <a:spcBef>
                <a:spcPts val="0"/>
              </a:spcBef>
              <a:buNone/>
              <a:defRPr sz="1900" b="0" i="0" u="none" strike="noStrike" cap="none">
                <a:solidFill>
                  <a:schemeClr val="dk1"/>
                </a:solidFill>
                <a:latin typeface="Calibri"/>
                <a:ea typeface="Calibri"/>
                <a:cs typeface="Calibri"/>
                <a:sym typeface="Calibri"/>
              </a:defRPr>
            </a:lvl5pPr>
            <a:lvl6pPr marL="2285943" marR="0" lvl="5" indent="-12643" algn="l" rtl="0">
              <a:spcBef>
                <a:spcPts val="0"/>
              </a:spcBef>
              <a:buNone/>
              <a:defRPr sz="1900" b="0" i="0" u="none" strike="noStrike" cap="none">
                <a:solidFill>
                  <a:schemeClr val="dk1"/>
                </a:solidFill>
                <a:latin typeface="Calibri"/>
                <a:ea typeface="Calibri"/>
                <a:cs typeface="Calibri"/>
                <a:sym typeface="Calibri"/>
              </a:defRPr>
            </a:lvl6pPr>
            <a:lvl7pPr marL="2743131" marR="0" lvl="6" indent="-12631" algn="l" rtl="0">
              <a:spcBef>
                <a:spcPts val="0"/>
              </a:spcBef>
              <a:buNone/>
              <a:defRPr sz="1900" b="0" i="0" u="none" strike="noStrike" cap="none">
                <a:solidFill>
                  <a:schemeClr val="dk1"/>
                </a:solidFill>
                <a:latin typeface="Calibri"/>
                <a:ea typeface="Calibri"/>
                <a:cs typeface="Calibri"/>
                <a:sym typeface="Calibri"/>
              </a:defRPr>
            </a:lvl7pPr>
            <a:lvl8pPr marL="3200320" marR="0" lvl="7" indent="-12619" algn="l" rtl="0">
              <a:spcBef>
                <a:spcPts val="0"/>
              </a:spcBef>
              <a:buNone/>
              <a:defRPr sz="1900" b="0" i="0" u="none" strike="noStrike" cap="none">
                <a:solidFill>
                  <a:schemeClr val="dk1"/>
                </a:solidFill>
                <a:latin typeface="Calibri"/>
                <a:ea typeface="Calibri"/>
                <a:cs typeface="Calibri"/>
                <a:sym typeface="Calibri"/>
              </a:defRPr>
            </a:lvl8pPr>
            <a:lvl9pPr marL="3657509" marR="0" lvl="8" indent="-12608" algn="l" rtl="0">
              <a:spcBef>
                <a:spcPts val="0"/>
              </a:spcBef>
              <a:buNone/>
              <a:defRPr sz="1900" b="0" i="0" u="none" strike="noStrike" cap="none">
                <a:solidFill>
                  <a:schemeClr val="dk1"/>
                </a:solidFill>
                <a:latin typeface="Calibri"/>
                <a:ea typeface="Calibri"/>
                <a:cs typeface="Calibri"/>
                <a:sym typeface="Calibri"/>
              </a:defRPr>
            </a:lvl9pPr>
          </a:lstStyle>
          <a:p>
            <a:endParaRPr/>
          </a:p>
        </p:txBody>
      </p:sp>
      <p:sp>
        <p:nvSpPr>
          <p:cNvPr id="203" name="Shape 203"/>
          <p:cNvSpPr txBox="1">
            <a:spLocks noGrp="1"/>
          </p:cNvSpPr>
          <p:nvPr>
            <p:ph type="ftr" idx="11"/>
          </p:nvPr>
        </p:nvSpPr>
        <p:spPr>
          <a:xfrm>
            <a:off x="4038600" y="6356351"/>
            <a:ext cx="4114800" cy="365125"/>
          </a:xfrm>
          <a:prstGeom prst="rect">
            <a:avLst/>
          </a:prstGeom>
          <a:noFill/>
          <a:ln>
            <a:noFill/>
          </a:ln>
        </p:spPr>
        <p:txBody>
          <a:bodyPr lIns="91425" tIns="91425" rIns="91425" bIns="91425" anchor="ctr" anchorCtr="0"/>
          <a:lstStyle>
            <a:lvl1pPr marL="0" marR="0" lvl="0" indent="0" algn="ctr" rtl="0">
              <a:spcBef>
                <a:spcPts val="0"/>
              </a:spcBef>
              <a:buNone/>
              <a:defRPr sz="1200">
                <a:solidFill>
                  <a:srgbClr val="888888"/>
                </a:solidFill>
                <a:latin typeface="Calibri"/>
                <a:ea typeface="Calibri"/>
                <a:cs typeface="Calibri"/>
                <a:sym typeface="Calibri"/>
              </a:defRPr>
            </a:lvl1pPr>
            <a:lvl2pPr marL="457189" marR="0" lvl="1" indent="-12689" algn="l" rtl="0">
              <a:spcBef>
                <a:spcPts val="0"/>
              </a:spcBef>
              <a:buNone/>
              <a:defRPr sz="1900" b="0" i="0" u="none" strike="noStrike" cap="none">
                <a:solidFill>
                  <a:schemeClr val="dk1"/>
                </a:solidFill>
                <a:latin typeface="Calibri"/>
                <a:ea typeface="Calibri"/>
                <a:cs typeface="Calibri"/>
                <a:sym typeface="Calibri"/>
              </a:defRPr>
            </a:lvl2pPr>
            <a:lvl3pPr marL="914377" marR="0" lvl="2" indent="-12677" algn="l" rtl="0">
              <a:spcBef>
                <a:spcPts val="0"/>
              </a:spcBef>
              <a:buNone/>
              <a:defRPr sz="1900" b="0" i="0" u="none" strike="noStrike" cap="none">
                <a:solidFill>
                  <a:schemeClr val="dk1"/>
                </a:solidFill>
                <a:latin typeface="Calibri"/>
                <a:ea typeface="Calibri"/>
                <a:cs typeface="Calibri"/>
                <a:sym typeface="Calibri"/>
              </a:defRPr>
            </a:lvl3pPr>
            <a:lvl4pPr marL="1371566" marR="0" lvl="3" indent="-12665" algn="l" rtl="0">
              <a:spcBef>
                <a:spcPts val="0"/>
              </a:spcBef>
              <a:buNone/>
              <a:defRPr sz="1900" b="0" i="0" u="none" strike="noStrike" cap="none">
                <a:solidFill>
                  <a:schemeClr val="dk1"/>
                </a:solidFill>
                <a:latin typeface="Calibri"/>
                <a:ea typeface="Calibri"/>
                <a:cs typeface="Calibri"/>
                <a:sym typeface="Calibri"/>
              </a:defRPr>
            </a:lvl4pPr>
            <a:lvl5pPr marL="1828754" marR="0" lvl="4" indent="-12654" algn="l" rtl="0">
              <a:spcBef>
                <a:spcPts val="0"/>
              </a:spcBef>
              <a:buNone/>
              <a:defRPr sz="1900" b="0" i="0" u="none" strike="noStrike" cap="none">
                <a:solidFill>
                  <a:schemeClr val="dk1"/>
                </a:solidFill>
                <a:latin typeface="Calibri"/>
                <a:ea typeface="Calibri"/>
                <a:cs typeface="Calibri"/>
                <a:sym typeface="Calibri"/>
              </a:defRPr>
            </a:lvl5pPr>
            <a:lvl6pPr marL="2285943" marR="0" lvl="5" indent="-12643" algn="l" rtl="0">
              <a:spcBef>
                <a:spcPts val="0"/>
              </a:spcBef>
              <a:buNone/>
              <a:defRPr sz="1900" b="0" i="0" u="none" strike="noStrike" cap="none">
                <a:solidFill>
                  <a:schemeClr val="dk1"/>
                </a:solidFill>
                <a:latin typeface="Calibri"/>
                <a:ea typeface="Calibri"/>
                <a:cs typeface="Calibri"/>
                <a:sym typeface="Calibri"/>
              </a:defRPr>
            </a:lvl6pPr>
            <a:lvl7pPr marL="2743131" marR="0" lvl="6" indent="-12631" algn="l" rtl="0">
              <a:spcBef>
                <a:spcPts val="0"/>
              </a:spcBef>
              <a:buNone/>
              <a:defRPr sz="1900" b="0" i="0" u="none" strike="noStrike" cap="none">
                <a:solidFill>
                  <a:schemeClr val="dk1"/>
                </a:solidFill>
                <a:latin typeface="Calibri"/>
                <a:ea typeface="Calibri"/>
                <a:cs typeface="Calibri"/>
                <a:sym typeface="Calibri"/>
              </a:defRPr>
            </a:lvl7pPr>
            <a:lvl8pPr marL="3200320" marR="0" lvl="7" indent="-12619" algn="l" rtl="0">
              <a:spcBef>
                <a:spcPts val="0"/>
              </a:spcBef>
              <a:buNone/>
              <a:defRPr sz="1900" b="0" i="0" u="none" strike="noStrike" cap="none">
                <a:solidFill>
                  <a:schemeClr val="dk1"/>
                </a:solidFill>
                <a:latin typeface="Calibri"/>
                <a:ea typeface="Calibri"/>
                <a:cs typeface="Calibri"/>
                <a:sym typeface="Calibri"/>
              </a:defRPr>
            </a:lvl8pPr>
            <a:lvl9pPr marL="3657509" marR="0" lvl="8" indent="-12608" algn="l" rtl="0">
              <a:spcBef>
                <a:spcPts val="0"/>
              </a:spcBef>
              <a:buNone/>
              <a:defRPr sz="1900" b="0" i="0" u="none" strike="noStrike" cap="none">
                <a:solidFill>
                  <a:schemeClr val="dk1"/>
                </a:solidFill>
                <a:latin typeface="Calibri"/>
                <a:ea typeface="Calibri"/>
                <a:cs typeface="Calibri"/>
                <a:sym typeface="Calibri"/>
              </a:defRPr>
            </a:lvl9pPr>
          </a:lstStyle>
          <a:p>
            <a:endParaRPr/>
          </a:p>
        </p:txBody>
      </p:sp>
      <p:sp>
        <p:nvSpPr>
          <p:cNvPr id="204" name="Shape 204"/>
          <p:cNvSpPr txBox="1">
            <a:spLocks noGrp="1"/>
          </p:cNvSpPr>
          <p:nvPr>
            <p:ph type="sldNum" idx="12"/>
          </p:nvPr>
        </p:nvSpPr>
        <p:spPr>
          <a:xfrm>
            <a:off x="8610600" y="6356351"/>
            <a:ext cx="2743199" cy="365125"/>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1200">
                <a:solidFill>
                  <a:srgbClr val="888888"/>
                </a:solidFill>
                <a:latin typeface="Calibri"/>
                <a:ea typeface="Calibri"/>
                <a:cs typeface="Calibri"/>
                <a:sym typeface="Calibri"/>
              </a:rPr>
              <a:t>‹#›</a:t>
            </a:fld>
            <a:endParaRPr lang="en-US" sz="1200">
              <a:solidFill>
                <a:srgbClr val="888888"/>
              </a:solidFill>
              <a:latin typeface="Calibri"/>
              <a:ea typeface="Calibri"/>
              <a:cs typeface="Calibri"/>
              <a:sym typeface="Calibri"/>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cSld name="1_Title Slide">
    <p:bg>
      <p:bgPr>
        <a:solidFill>
          <a:schemeClr val="lt2"/>
        </a:solidFill>
        <a:effectLst/>
      </p:bgPr>
    </p:bg>
    <p:spTree>
      <p:nvGrpSpPr>
        <p:cNvPr id="1" name="Shape 205"/>
        <p:cNvGrpSpPr/>
        <p:nvPr/>
      </p:nvGrpSpPr>
      <p:grpSpPr>
        <a:xfrm>
          <a:off x="0" y="0"/>
          <a:ext cx="0" cy="0"/>
          <a:chOff x="0" y="0"/>
          <a:chExt cx="0" cy="0"/>
        </a:xfrm>
      </p:grpSpPr>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cSld name="2_Title Slide">
    <p:bg>
      <p:bgPr>
        <a:solidFill>
          <a:schemeClr val="lt2"/>
        </a:solidFill>
        <a:effectLst/>
      </p:bgPr>
    </p:bg>
    <p:spTree>
      <p:nvGrpSpPr>
        <p:cNvPr id="1" name="Shape 206"/>
        <p:cNvGrpSpPr/>
        <p:nvPr/>
      </p:nvGrpSpPr>
      <p:grpSpPr>
        <a:xfrm>
          <a:off x="0" y="0"/>
          <a:ext cx="0" cy="0"/>
          <a:chOff x="0" y="0"/>
          <a:chExt cx="0" cy="0"/>
        </a:xfrm>
      </p:grpSpPr>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cSld name="Title Slide">
    <p:bg>
      <p:bgPr>
        <a:solidFill>
          <a:schemeClr val="dk2"/>
        </a:solidFill>
        <a:effectLst/>
      </p:bgPr>
    </p:bg>
    <p:spTree>
      <p:nvGrpSpPr>
        <p:cNvPr id="1" name="Shape 208"/>
        <p:cNvGrpSpPr/>
        <p:nvPr/>
      </p:nvGrpSpPr>
      <p:grpSpPr>
        <a:xfrm>
          <a:off x="0" y="0"/>
          <a:ext cx="0" cy="0"/>
          <a:chOff x="0" y="0"/>
          <a:chExt cx="0" cy="0"/>
        </a:xfrm>
      </p:grpSpPr>
      <p:sp>
        <p:nvSpPr>
          <p:cNvPr id="209" name="Shape 209"/>
          <p:cNvSpPr txBox="1">
            <a:spLocks noGrp="1"/>
          </p:cNvSpPr>
          <p:nvPr>
            <p:ph type="ctrTitle"/>
          </p:nvPr>
        </p:nvSpPr>
        <p:spPr>
          <a:xfrm>
            <a:off x="1088117" y="1354653"/>
            <a:ext cx="10505099" cy="1919999"/>
          </a:xfrm>
          <a:prstGeom prst="rect">
            <a:avLst/>
          </a:prstGeom>
          <a:noFill/>
          <a:ln>
            <a:noFill/>
          </a:ln>
        </p:spPr>
        <p:txBody>
          <a:bodyPr lIns="121900" tIns="121900" rIns="121900" bIns="121900" anchor="t" anchorCtr="0"/>
          <a:lstStyle>
            <a:lvl1pPr marL="0" marR="0" lvl="0" indent="0" algn="r" rtl="0">
              <a:lnSpc>
                <a:spcPct val="100000"/>
              </a:lnSpc>
              <a:spcBef>
                <a:spcPts val="0"/>
              </a:spcBef>
              <a:spcAft>
                <a:spcPts val="0"/>
              </a:spcAft>
              <a:buClr>
                <a:schemeClr val="lt2"/>
              </a:buClr>
              <a:buSzPct val="35849"/>
              <a:buFont typeface="Open Sans"/>
              <a:buNone/>
              <a:defRPr sz="5300" b="1" i="0" u="none" strike="noStrike" cap="none">
                <a:solidFill>
                  <a:schemeClr val="lt1"/>
                </a:solidFill>
                <a:latin typeface="Proxima Nova"/>
                <a:ea typeface="Proxima Nova"/>
                <a:cs typeface="Proxima Nova"/>
                <a:sym typeface="Proxima Nova"/>
              </a:defRPr>
            </a:lvl1pPr>
            <a:lvl2pPr marL="0" marR="0" lvl="1" indent="0" algn="l" rtl="0">
              <a:lnSpc>
                <a:spcPct val="100000"/>
              </a:lnSpc>
              <a:spcBef>
                <a:spcPts val="0"/>
              </a:spcBef>
              <a:spcAft>
                <a:spcPts val="0"/>
              </a:spcAft>
              <a:buClr>
                <a:srgbClr val="000000"/>
              </a:buClr>
              <a:buSzPct val="100000"/>
              <a:buFont typeface="Arial"/>
              <a:buNone/>
              <a:defRPr sz="1900" b="0" i="0" u="none" strike="noStrike" cap="none">
                <a:solidFill>
                  <a:srgbClr val="000000"/>
                </a:solidFill>
                <a:latin typeface="Arial"/>
                <a:ea typeface="Arial"/>
                <a:cs typeface="Arial"/>
                <a:sym typeface="Arial"/>
              </a:defRPr>
            </a:lvl2pPr>
            <a:lvl3pPr marL="0" marR="0" lvl="2" indent="0" algn="l" rtl="0">
              <a:spcBef>
                <a:spcPts val="0"/>
              </a:spcBef>
              <a:buSzPct val="79166"/>
              <a:defRPr sz="2400" b="0" i="0" u="none" strike="noStrike" cap="none"/>
            </a:lvl3pPr>
            <a:lvl4pPr marL="0" marR="0" lvl="3" indent="0" algn="l" rtl="0">
              <a:spcBef>
                <a:spcPts val="0"/>
              </a:spcBef>
              <a:buSzPct val="79166"/>
              <a:defRPr sz="2400" b="0" i="0" u="none" strike="noStrike" cap="none"/>
            </a:lvl4pPr>
            <a:lvl5pPr marL="0" marR="0" lvl="4" indent="0" algn="l" rtl="0">
              <a:spcBef>
                <a:spcPts val="0"/>
              </a:spcBef>
              <a:buSzPct val="79166"/>
              <a:defRPr sz="2400" b="0" i="0" u="none" strike="noStrike" cap="none"/>
            </a:lvl5pPr>
            <a:lvl6pPr marL="0" marR="0" lvl="5" indent="0" algn="l" rtl="0">
              <a:spcBef>
                <a:spcPts val="0"/>
              </a:spcBef>
              <a:buSzPct val="79166"/>
              <a:defRPr sz="2400" b="0" i="0" u="none" strike="noStrike" cap="none"/>
            </a:lvl6pPr>
            <a:lvl7pPr marL="0" marR="0" lvl="6" indent="0" algn="l" rtl="0">
              <a:spcBef>
                <a:spcPts val="0"/>
              </a:spcBef>
              <a:buSzPct val="79166"/>
              <a:defRPr sz="2400" b="0" i="0" u="none" strike="noStrike" cap="none"/>
            </a:lvl7pPr>
            <a:lvl8pPr marL="0" marR="0" lvl="7" indent="0" algn="l" rtl="0">
              <a:spcBef>
                <a:spcPts val="0"/>
              </a:spcBef>
              <a:buSzPct val="79166"/>
              <a:defRPr sz="2400" b="0" i="0" u="none" strike="noStrike" cap="none"/>
            </a:lvl8pPr>
            <a:lvl9pPr marL="0" marR="0" lvl="8" indent="0" algn="l" rtl="0">
              <a:spcBef>
                <a:spcPts val="0"/>
              </a:spcBef>
              <a:buSzPct val="79166"/>
              <a:defRPr sz="2400" b="0" i="0" u="none" strike="noStrike" cap="none"/>
            </a:lvl9pPr>
          </a:lstStyle>
          <a:p>
            <a:endParaRPr/>
          </a:p>
        </p:txBody>
      </p:sp>
      <p:sp>
        <p:nvSpPr>
          <p:cNvPr id="210" name="Shape 210"/>
          <p:cNvSpPr txBox="1">
            <a:spLocks noGrp="1"/>
          </p:cNvSpPr>
          <p:nvPr>
            <p:ph type="subTitle" idx="1"/>
          </p:nvPr>
        </p:nvSpPr>
        <p:spPr>
          <a:xfrm>
            <a:off x="2065711" y="2481654"/>
            <a:ext cx="9527699" cy="451499"/>
          </a:xfrm>
          <a:prstGeom prst="rect">
            <a:avLst/>
          </a:prstGeom>
          <a:noFill/>
          <a:ln>
            <a:noFill/>
          </a:ln>
        </p:spPr>
        <p:txBody>
          <a:bodyPr lIns="121900" tIns="121900" rIns="121900" bIns="121900" anchor="ctr" anchorCtr="0"/>
          <a:lstStyle>
            <a:lvl1pPr marL="0" marR="0" lvl="0" indent="0" algn="r" rtl="0">
              <a:lnSpc>
                <a:spcPct val="100000"/>
              </a:lnSpc>
              <a:spcBef>
                <a:spcPts val="500"/>
              </a:spcBef>
              <a:spcAft>
                <a:spcPts val="0"/>
              </a:spcAft>
              <a:buClr>
                <a:schemeClr val="accent1"/>
              </a:buClr>
              <a:buSzPct val="70370"/>
              <a:buFont typeface="Arial"/>
              <a:buNone/>
              <a:defRPr sz="2700" b="1" i="0" u="none" strike="noStrike" cap="none">
                <a:solidFill>
                  <a:srgbClr val="8AC9E6"/>
                </a:solidFill>
                <a:latin typeface="Proxima Nova"/>
                <a:ea typeface="Proxima Nova"/>
                <a:cs typeface="Proxima Nova"/>
                <a:sym typeface="Proxima Nova"/>
              </a:defRPr>
            </a:lvl1pPr>
            <a:lvl2pPr marL="609600" marR="0" lvl="1" indent="0" algn="ctr" rtl="0">
              <a:lnSpc>
                <a:spcPct val="100000"/>
              </a:lnSpc>
              <a:spcBef>
                <a:spcPts val="700"/>
              </a:spcBef>
              <a:spcAft>
                <a:spcPts val="0"/>
              </a:spcAft>
              <a:buClr>
                <a:schemeClr val="accent1"/>
              </a:buClr>
              <a:buSzPct val="100000"/>
              <a:buFont typeface="Arial"/>
              <a:buNone/>
              <a:defRPr sz="1900" b="0" i="0" u="none" strike="noStrike" cap="none">
                <a:solidFill>
                  <a:srgbClr val="000000"/>
                </a:solidFill>
                <a:latin typeface="Arial"/>
                <a:ea typeface="Arial"/>
                <a:cs typeface="Arial"/>
                <a:sym typeface="Arial"/>
              </a:defRPr>
            </a:lvl2pPr>
            <a:lvl3pPr marL="1219200" marR="0" lvl="2" indent="0" algn="ctr" rtl="0">
              <a:lnSpc>
                <a:spcPct val="100000"/>
              </a:lnSpc>
              <a:spcBef>
                <a:spcPts val="600"/>
              </a:spcBef>
              <a:spcAft>
                <a:spcPts val="0"/>
              </a:spcAft>
              <a:buClr>
                <a:schemeClr val="accent1"/>
              </a:buClr>
              <a:buSzPct val="100000"/>
              <a:buFont typeface="Arial"/>
              <a:buNone/>
              <a:defRPr sz="1900" b="0" i="0" u="none" strike="noStrike" cap="none">
                <a:solidFill>
                  <a:srgbClr val="000000"/>
                </a:solidFill>
                <a:latin typeface="Arial"/>
                <a:ea typeface="Arial"/>
                <a:cs typeface="Arial"/>
                <a:sym typeface="Arial"/>
              </a:defRPr>
            </a:lvl3pPr>
            <a:lvl4pPr marL="1828800" marR="0" lvl="3" indent="0" algn="ctr" rtl="0">
              <a:lnSpc>
                <a:spcPct val="100000"/>
              </a:lnSpc>
              <a:spcBef>
                <a:spcPts val="500"/>
              </a:spcBef>
              <a:spcAft>
                <a:spcPts val="0"/>
              </a:spcAft>
              <a:buClr>
                <a:schemeClr val="accent1"/>
              </a:buClr>
              <a:buSzPct val="100000"/>
              <a:buFont typeface="Arial"/>
              <a:buNone/>
              <a:defRPr sz="1900" b="0" i="0" u="none" strike="noStrike" cap="none">
                <a:solidFill>
                  <a:srgbClr val="000000"/>
                </a:solidFill>
                <a:latin typeface="Arial"/>
                <a:ea typeface="Arial"/>
                <a:cs typeface="Arial"/>
                <a:sym typeface="Arial"/>
              </a:defRPr>
            </a:lvl4pPr>
            <a:lvl5pPr marL="2438400" marR="0" lvl="4" indent="0" algn="ctr" rtl="0">
              <a:lnSpc>
                <a:spcPct val="100000"/>
              </a:lnSpc>
              <a:spcBef>
                <a:spcPts val="500"/>
              </a:spcBef>
              <a:spcAft>
                <a:spcPts val="0"/>
              </a:spcAft>
              <a:buClr>
                <a:schemeClr val="accent1"/>
              </a:buClr>
              <a:buSzPct val="100000"/>
              <a:buFont typeface="Arial"/>
              <a:buNone/>
              <a:defRPr sz="1900" b="0" i="0" u="none" strike="noStrike" cap="none">
                <a:solidFill>
                  <a:srgbClr val="000000"/>
                </a:solidFill>
                <a:latin typeface="Arial"/>
                <a:ea typeface="Arial"/>
                <a:cs typeface="Arial"/>
                <a:sym typeface="Arial"/>
              </a:defRPr>
            </a:lvl5pPr>
            <a:lvl6pPr marL="3048000" marR="0" lvl="5" indent="0" algn="ctr" rtl="0">
              <a:lnSpc>
                <a:spcPct val="100000"/>
              </a:lnSpc>
              <a:spcBef>
                <a:spcPts val="500"/>
              </a:spcBef>
              <a:spcAft>
                <a:spcPts val="0"/>
              </a:spcAft>
              <a:buClr>
                <a:srgbClr val="888888"/>
              </a:buClr>
              <a:buSzPct val="100000"/>
              <a:buFont typeface="Arial"/>
              <a:buNone/>
              <a:defRPr sz="1900" b="0" i="0" u="none" strike="noStrike" cap="none">
                <a:solidFill>
                  <a:srgbClr val="000000"/>
                </a:solidFill>
                <a:latin typeface="Arial"/>
                <a:ea typeface="Arial"/>
                <a:cs typeface="Arial"/>
                <a:sym typeface="Arial"/>
              </a:defRPr>
            </a:lvl6pPr>
            <a:lvl7pPr marL="3657600" marR="0" lvl="6" indent="0" algn="ctr" rtl="0">
              <a:lnSpc>
                <a:spcPct val="100000"/>
              </a:lnSpc>
              <a:spcBef>
                <a:spcPts val="500"/>
              </a:spcBef>
              <a:spcAft>
                <a:spcPts val="0"/>
              </a:spcAft>
              <a:buClr>
                <a:srgbClr val="888888"/>
              </a:buClr>
              <a:buSzPct val="100000"/>
              <a:buFont typeface="Arial"/>
              <a:buNone/>
              <a:defRPr sz="1900" b="0" i="0" u="none" strike="noStrike" cap="none">
                <a:solidFill>
                  <a:srgbClr val="000000"/>
                </a:solidFill>
                <a:latin typeface="Arial"/>
                <a:ea typeface="Arial"/>
                <a:cs typeface="Arial"/>
                <a:sym typeface="Arial"/>
              </a:defRPr>
            </a:lvl7pPr>
            <a:lvl8pPr marL="4267200" marR="0" lvl="7" indent="0" algn="ctr" rtl="0">
              <a:lnSpc>
                <a:spcPct val="100000"/>
              </a:lnSpc>
              <a:spcBef>
                <a:spcPts val="500"/>
              </a:spcBef>
              <a:spcAft>
                <a:spcPts val="0"/>
              </a:spcAft>
              <a:buClr>
                <a:srgbClr val="888888"/>
              </a:buClr>
              <a:buSzPct val="100000"/>
              <a:buFont typeface="Arial"/>
              <a:buNone/>
              <a:defRPr sz="1900" b="0" i="0" u="none" strike="noStrike" cap="none">
                <a:solidFill>
                  <a:srgbClr val="000000"/>
                </a:solidFill>
                <a:latin typeface="Arial"/>
                <a:ea typeface="Arial"/>
                <a:cs typeface="Arial"/>
                <a:sym typeface="Arial"/>
              </a:defRPr>
            </a:lvl8pPr>
            <a:lvl9pPr marL="4876800" marR="0" lvl="8" indent="0" algn="ctr" rtl="0">
              <a:lnSpc>
                <a:spcPct val="100000"/>
              </a:lnSpc>
              <a:spcBef>
                <a:spcPts val="500"/>
              </a:spcBef>
              <a:spcAft>
                <a:spcPts val="0"/>
              </a:spcAft>
              <a:buClr>
                <a:srgbClr val="888888"/>
              </a:buClr>
              <a:buSzPct val="100000"/>
              <a:buFont typeface="Arial"/>
              <a:buNone/>
              <a:defRPr sz="1900" b="0" i="0" u="none" strike="noStrike" cap="none">
                <a:solidFill>
                  <a:srgbClr val="000000"/>
                </a:solidFill>
                <a:latin typeface="Arial"/>
                <a:ea typeface="Arial"/>
                <a:cs typeface="Arial"/>
                <a:sym typeface="Arial"/>
              </a:defRPr>
            </a:lvl9pPr>
          </a:lstStyle>
          <a:p>
            <a:endParaRPr/>
          </a:p>
        </p:txBody>
      </p:sp>
      <p:sp>
        <p:nvSpPr>
          <p:cNvPr id="211" name="Shape 211"/>
          <p:cNvSpPr txBox="1">
            <a:spLocks noGrp="1"/>
          </p:cNvSpPr>
          <p:nvPr>
            <p:ph type="body" idx="2"/>
          </p:nvPr>
        </p:nvSpPr>
        <p:spPr>
          <a:xfrm>
            <a:off x="6064249" y="5426637"/>
            <a:ext cx="5528700" cy="500100"/>
          </a:xfrm>
          <a:prstGeom prst="rect">
            <a:avLst/>
          </a:prstGeom>
          <a:noFill/>
          <a:ln>
            <a:noFill/>
          </a:ln>
        </p:spPr>
        <p:txBody>
          <a:bodyPr lIns="121900" tIns="121900" rIns="121900" bIns="121900" anchor="t" anchorCtr="0"/>
          <a:lstStyle>
            <a:lvl1pPr marL="0" lvl="0" indent="0" algn="r" rtl="0">
              <a:spcBef>
                <a:spcPts val="0"/>
              </a:spcBef>
              <a:buClr>
                <a:srgbClr val="F8F8F8"/>
              </a:buClr>
              <a:buSzPct val="100000"/>
              <a:buFont typeface="Open Sans"/>
              <a:buNone/>
              <a:defRPr sz="1900">
                <a:solidFill>
                  <a:srgbClr val="8AC9E6"/>
                </a:solidFill>
                <a:latin typeface="Proxima Nova"/>
                <a:ea typeface="Proxima Nova"/>
                <a:cs typeface="Proxima Nova"/>
                <a:sym typeface="Proxima Nova"/>
              </a:defRPr>
            </a:lvl1pPr>
            <a:lvl2pPr lvl="1" rtl="0">
              <a:spcBef>
                <a:spcPts val="0"/>
              </a:spcBef>
              <a:buSzPct val="100000"/>
              <a:defRPr sz="1900"/>
            </a:lvl2pPr>
            <a:lvl3pPr lvl="2" rtl="0">
              <a:spcBef>
                <a:spcPts val="0"/>
              </a:spcBef>
              <a:buSzPct val="100000"/>
              <a:defRPr sz="1900"/>
            </a:lvl3pPr>
            <a:lvl4pPr lvl="3" rtl="0">
              <a:spcBef>
                <a:spcPts val="0"/>
              </a:spcBef>
              <a:buSzPct val="100000"/>
              <a:defRPr sz="1900"/>
            </a:lvl4pPr>
            <a:lvl5pPr lvl="4" rtl="0">
              <a:spcBef>
                <a:spcPts val="0"/>
              </a:spcBef>
              <a:buSzPct val="100000"/>
              <a:defRPr sz="1900"/>
            </a:lvl5pPr>
            <a:lvl6pPr lvl="5" rtl="0">
              <a:spcBef>
                <a:spcPts val="0"/>
              </a:spcBef>
              <a:buSzPct val="100000"/>
              <a:defRPr sz="1900"/>
            </a:lvl6pPr>
            <a:lvl7pPr lvl="6" rtl="0">
              <a:spcBef>
                <a:spcPts val="0"/>
              </a:spcBef>
              <a:buSzPct val="100000"/>
              <a:defRPr sz="1900"/>
            </a:lvl7pPr>
            <a:lvl8pPr lvl="7" rtl="0">
              <a:spcBef>
                <a:spcPts val="0"/>
              </a:spcBef>
              <a:buSzPct val="100000"/>
              <a:defRPr sz="1900"/>
            </a:lvl8pPr>
            <a:lvl9pPr lvl="8" rtl="0">
              <a:spcBef>
                <a:spcPts val="0"/>
              </a:spcBef>
              <a:buSzPct val="100000"/>
              <a:defRPr sz="1900"/>
            </a:lvl9pPr>
          </a:lstStyle>
          <a:p>
            <a:endParaRPr/>
          </a:p>
        </p:txBody>
      </p:sp>
      <p:sp>
        <p:nvSpPr>
          <p:cNvPr id="212" name="Shape 212"/>
          <p:cNvSpPr txBox="1">
            <a:spLocks noGrp="1"/>
          </p:cNvSpPr>
          <p:nvPr>
            <p:ph type="body" idx="3"/>
          </p:nvPr>
        </p:nvSpPr>
        <p:spPr>
          <a:xfrm>
            <a:off x="6064249" y="5797549"/>
            <a:ext cx="5528700" cy="500100"/>
          </a:xfrm>
          <a:prstGeom prst="rect">
            <a:avLst/>
          </a:prstGeom>
          <a:noFill/>
          <a:ln>
            <a:noFill/>
          </a:ln>
        </p:spPr>
        <p:txBody>
          <a:bodyPr lIns="121900" tIns="121900" rIns="121900" bIns="121900" anchor="t" anchorCtr="0"/>
          <a:lstStyle>
            <a:lvl1pPr marL="0" lvl="0" indent="0" algn="r" rtl="0">
              <a:spcBef>
                <a:spcPts val="0"/>
              </a:spcBef>
              <a:buClr>
                <a:srgbClr val="92E1FF"/>
              </a:buClr>
              <a:buSzPct val="100000"/>
              <a:buFont typeface="Open Sans"/>
              <a:buNone/>
              <a:defRPr sz="1900">
                <a:solidFill>
                  <a:srgbClr val="8AC9E6"/>
                </a:solidFill>
                <a:latin typeface="Proxima Nova"/>
                <a:ea typeface="Proxima Nova"/>
                <a:cs typeface="Proxima Nova"/>
                <a:sym typeface="Proxima Nova"/>
              </a:defRPr>
            </a:lvl1pPr>
            <a:lvl2pPr lvl="1" rtl="0">
              <a:spcBef>
                <a:spcPts val="0"/>
              </a:spcBef>
              <a:buSzPct val="100000"/>
              <a:defRPr sz="1900"/>
            </a:lvl2pPr>
            <a:lvl3pPr lvl="2" rtl="0">
              <a:spcBef>
                <a:spcPts val="0"/>
              </a:spcBef>
              <a:buSzPct val="100000"/>
              <a:defRPr sz="1900"/>
            </a:lvl3pPr>
            <a:lvl4pPr lvl="3" rtl="0">
              <a:spcBef>
                <a:spcPts val="0"/>
              </a:spcBef>
              <a:buSzPct val="100000"/>
              <a:defRPr sz="1900"/>
            </a:lvl4pPr>
            <a:lvl5pPr lvl="4" rtl="0">
              <a:spcBef>
                <a:spcPts val="0"/>
              </a:spcBef>
              <a:buSzPct val="100000"/>
              <a:defRPr sz="1900"/>
            </a:lvl5pPr>
            <a:lvl6pPr lvl="5" rtl="0">
              <a:spcBef>
                <a:spcPts val="0"/>
              </a:spcBef>
              <a:buSzPct val="100000"/>
              <a:defRPr sz="1900"/>
            </a:lvl6pPr>
            <a:lvl7pPr lvl="6" rtl="0">
              <a:spcBef>
                <a:spcPts val="0"/>
              </a:spcBef>
              <a:buSzPct val="100000"/>
              <a:defRPr sz="1900"/>
            </a:lvl7pPr>
            <a:lvl8pPr lvl="7" rtl="0">
              <a:spcBef>
                <a:spcPts val="0"/>
              </a:spcBef>
              <a:buSzPct val="100000"/>
              <a:defRPr sz="1900"/>
            </a:lvl8pPr>
            <a:lvl9pPr lvl="8" rtl="0">
              <a:spcBef>
                <a:spcPts val="0"/>
              </a:spcBef>
              <a:buSzPct val="100000"/>
              <a:defRPr sz="1900"/>
            </a:lvl9pPr>
          </a:lstStyle>
          <a:p>
            <a:endParaRPr/>
          </a:p>
        </p:txBody>
      </p:sp>
      <p:sp>
        <p:nvSpPr>
          <p:cNvPr id="213" name="Shape 213"/>
          <p:cNvSpPr txBox="1">
            <a:spLocks noGrp="1"/>
          </p:cNvSpPr>
          <p:nvPr>
            <p:ph type="body" idx="4"/>
          </p:nvPr>
        </p:nvSpPr>
        <p:spPr>
          <a:xfrm>
            <a:off x="6064249" y="5028206"/>
            <a:ext cx="5528700" cy="500100"/>
          </a:xfrm>
          <a:prstGeom prst="rect">
            <a:avLst/>
          </a:prstGeom>
          <a:noFill/>
          <a:ln>
            <a:noFill/>
          </a:ln>
        </p:spPr>
        <p:txBody>
          <a:bodyPr lIns="121900" tIns="121900" rIns="121900" bIns="121900" anchor="t" anchorCtr="0"/>
          <a:lstStyle>
            <a:lvl1pPr marL="0" lvl="0" indent="0" algn="r" rtl="0">
              <a:spcBef>
                <a:spcPts val="0"/>
              </a:spcBef>
              <a:buClr>
                <a:schemeClr val="lt2"/>
              </a:buClr>
              <a:buSzPct val="100000"/>
              <a:buFont typeface="Open Sans"/>
              <a:buNone/>
              <a:defRPr sz="1900" b="1">
                <a:solidFill>
                  <a:schemeClr val="lt1"/>
                </a:solidFill>
                <a:latin typeface="Proxima Nova"/>
                <a:ea typeface="Proxima Nova"/>
                <a:cs typeface="Proxima Nova"/>
                <a:sym typeface="Proxima Nova"/>
              </a:defRPr>
            </a:lvl1pPr>
            <a:lvl2pPr lvl="1" rtl="0">
              <a:spcBef>
                <a:spcPts val="0"/>
              </a:spcBef>
              <a:buSzPct val="100000"/>
              <a:defRPr sz="1900"/>
            </a:lvl2pPr>
            <a:lvl3pPr lvl="2" rtl="0">
              <a:spcBef>
                <a:spcPts val="0"/>
              </a:spcBef>
              <a:buSzPct val="100000"/>
              <a:defRPr sz="1900"/>
            </a:lvl3pPr>
            <a:lvl4pPr lvl="3" rtl="0">
              <a:spcBef>
                <a:spcPts val="0"/>
              </a:spcBef>
              <a:buSzPct val="100000"/>
              <a:defRPr sz="1900"/>
            </a:lvl4pPr>
            <a:lvl5pPr lvl="4" rtl="0">
              <a:spcBef>
                <a:spcPts val="0"/>
              </a:spcBef>
              <a:buSzPct val="100000"/>
              <a:defRPr sz="1900"/>
            </a:lvl5pPr>
            <a:lvl6pPr lvl="5" rtl="0">
              <a:spcBef>
                <a:spcPts val="0"/>
              </a:spcBef>
              <a:buSzPct val="100000"/>
              <a:defRPr sz="1900"/>
            </a:lvl6pPr>
            <a:lvl7pPr lvl="6" rtl="0">
              <a:spcBef>
                <a:spcPts val="0"/>
              </a:spcBef>
              <a:buSzPct val="100000"/>
              <a:defRPr sz="1900"/>
            </a:lvl7pPr>
            <a:lvl8pPr lvl="7" rtl="0">
              <a:spcBef>
                <a:spcPts val="0"/>
              </a:spcBef>
              <a:buSzPct val="100000"/>
              <a:defRPr sz="1900"/>
            </a:lvl8pPr>
            <a:lvl9pPr lvl="8" rtl="0">
              <a:spcBef>
                <a:spcPts val="0"/>
              </a:spcBef>
              <a:buSzPct val="100000"/>
              <a:defRPr sz="1900"/>
            </a:lvl9pPr>
          </a:lstStyle>
          <a:p>
            <a:endParaRPr/>
          </a:p>
        </p:txBody>
      </p:sp>
      <p:pic>
        <p:nvPicPr>
          <p:cNvPr id="214" name="Shape 214"/>
          <p:cNvPicPr preferRelativeResize="0"/>
          <p:nvPr/>
        </p:nvPicPr>
        <p:blipFill rotWithShape="1">
          <a:blip r:embed="rId2">
            <a:alphaModFix amt="20000"/>
          </a:blip>
          <a:srcRect/>
          <a:stretch/>
        </p:blipFill>
        <p:spPr>
          <a:xfrm>
            <a:off x="536429" y="5833714"/>
            <a:ext cx="2720100" cy="583499"/>
          </a:xfrm>
          <a:prstGeom prst="rect">
            <a:avLst/>
          </a:prstGeom>
          <a:noFill/>
          <a:ln>
            <a:noFill/>
          </a:ln>
        </p:spPr>
      </p:pic>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cSld name="2_Quote w/ Quoter">
    <p:bg>
      <p:bgPr>
        <a:solidFill>
          <a:schemeClr val="dk2"/>
        </a:solidFill>
        <a:effectLst/>
      </p:bgPr>
    </p:bg>
    <p:spTree>
      <p:nvGrpSpPr>
        <p:cNvPr id="1" name="Shape 233"/>
        <p:cNvGrpSpPr/>
        <p:nvPr/>
      </p:nvGrpSpPr>
      <p:grpSpPr>
        <a:xfrm>
          <a:off x="0" y="0"/>
          <a:ext cx="0" cy="0"/>
          <a:chOff x="0" y="0"/>
          <a:chExt cx="0" cy="0"/>
        </a:xfrm>
      </p:grpSpPr>
      <p:sp>
        <p:nvSpPr>
          <p:cNvPr id="234" name="Shape 234"/>
          <p:cNvSpPr txBox="1">
            <a:spLocks noGrp="1"/>
          </p:cNvSpPr>
          <p:nvPr>
            <p:ph type="body" idx="1"/>
          </p:nvPr>
        </p:nvSpPr>
        <p:spPr>
          <a:xfrm>
            <a:off x="501650" y="5418666"/>
            <a:ext cx="8847599" cy="779999"/>
          </a:xfrm>
          <a:prstGeom prst="rect">
            <a:avLst/>
          </a:prstGeom>
          <a:noFill/>
          <a:ln>
            <a:noFill/>
          </a:ln>
        </p:spPr>
        <p:txBody>
          <a:bodyPr lIns="121900" tIns="121900" rIns="121900" bIns="121900" anchor="ctr" anchorCtr="0"/>
          <a:lstStyle>
            <a:lvl1pPr marL="0" lvl="0" indent="0" rtl="0">
              <a:spcBef>
                <a:spcPts val="0"/>
              </a:spcBef>
              <a:buClr>
                <a:srgbClr val="FFFFFF"/>
              </a:buClr>
              <a:buSzPct val="70370"/>
              <a:buFont typeface="Open Sans"/>
              <a:buNone/>
              <a:defRPr sz="2700">
                <a:solidFill>
                  <a:schemeClr val="accent1"/>
                </a:solidFill>
                <a:latin typeface="Proxima Nova"/>
                <a:ea typeface="Proxima Nova"/>
                <a:cs typeface="Proxima Nova"/>
                <a:sym typeface="Proxima Nova"/>
              </a:defRPr>
            </a:lvl1pPr>
            <a:lvl2pPr lvl="1" rtl="0">
              <a:spcBef>
                <a:spcPts val="0"/>
              </a:spcBef>
              <a:buSzPct val="100000"/>
              <a:defRPr sz="1900"/>
            </a:lvl2pPr>
            <a:lvl3pPr lvl="2" rtl="0">
              <a:spcBef>
                <a:spcPts val="0"/>
              </a:spcBef>
              <a:buSzPct val="100000"/>
              <a:defRPr sz="1900"/>
            </a:lvl3pPr>
            <a:lvl4pPr lvl="3" rtl="0">
              <a:spcBef>
                <a:spcPts val="0"/>
              </a:spcBef>
              <a:buSzPct val="100000"/>
              <a:defRPr sz="1900"/>
            </a:lvl4pPr>
            <a:lvl5pPr lvl="4" rtl="0">
              <a:spcBef>
                <a:spcPts val="0"/>
              </a:spcBef>
              <a:buSzPct val="100000"/>
              <a:defRPr sz="1900"/>
            </a:lvl5pPr>
            <a:lvl6pPr lvl="5" rtl="0">
              <a:spcBef>
                <a:spcPts val="0"/>
              </a:spcBef>
              <a:buSzPct val="100000"/>
              <a:defRPr sz="1900"/>
            </a:lvl6pPr>
            <a:lvl7pPr lvl="6" rtl="0">
              <a:spcBef>
                <a:spcPts val="0"/>
              </a:spcBef>
              <a:buSzPct val="100000"/>
              <a:defRPr sz="1900"/>
            </a:lvl7pPr>
            <a:lvl8pPr lvl="7" rtl="0">
              <a:spcBef>
                <a:spcPts val="0"/>
              </a:spcBef>
              <a:buSzPct val="100000"/>
              <a:defRPr sz="1900"/>
            </a:lvl8pPr>
            <a:lvl9pPr lvl="8" rtl="0">
              <a:spcBef>
                <a:spcPts val="0"/>
              </a:spcBef>
              <a:buSzPct val="100000"/>
              <a:defRPr sz="1900"/>
            </a:lvl9pPr>
          </a:lstStyle>
          <a:p>
            <a:endParaRPr/>
          </a:p>
        </p:txBody>
      </p:sp>
      <p:sp>
        <p:nvSpPr>
          <p:cNvPr id="235" name="Shape 235"/>
          <p:cNvSpPr txBox="1">
            <a:spLocks noGrp="1"/>
          </p:cNvSpPr>
          <p:nvPr>
            <p:ph type="body" idx="2"/>
          </p:nvPr>
        </p:nvSpPr>
        <p:spPr>
          <a:xfrm>
            <a:off x="501650" y="577852"/>
            <a:ext cx="10345499" cy="4516499"/>
          </a:xfrm>
          <a:prstGeom prst="rect">
            <a:avLst/>
          </a:prstGeom>
          <a:noFill/>
          <a:ln>
            <a:noFill/>
          </a:ln>
        </p:spPr>
        <p:txBody>
          <a:bodyPr lIns="121900" tIns="121900" rIns="121900" bIns="121900" anchor="ctr" anchorCtr="0"/>
          <a:lstStyle>
            <a:lvl1pPr marL="0" lvl="0" indent="0" algn="l" rtl="0">
              <a:lnSpc>
                <a:spcPct val="100000"/>
              </a:lnSpc>
              <a:spcBef>
                <a:spcPts val="0"/>
              </a:spcBef>
              <a:buClr>
                <a:schemeClr val="lt2"/>
              </a:buClr>
              <a:buSzPct val="47500"/>
              <a:buFont typeface="Arial"/>
              <a:buNone/>
              <a:defRPr sz="4000" b="1">
                <a:solidFill>
                  <a:schemeClr val="lt1"/>
                </a:solidFill>
                <a:latin typeface="Proxima Nova"/>
                <a:ea typeface="Proxima Nova"/>
                <a:cs typeface="Proxima Nova"/>
                <a:sym typeface="Proxima Nova"/>
              </a:defRPr>
            </a:lvl1pPr>
            <a:lvl2pPr lvl="1" rtl="0">
              <a:spcBef>
                <a:spcPts val="0"/>
              </a:spcBef>
              <a:buSzPct val="100000"/>
              <a:defRPr sz="1900"/>
            </a:lvl2pPr>
            <a:lvl3pPr lvl="2" rtl="0">
              <a:spcBef>
                <a:spcPts val="0"/>
              </a:spcBef>
              <a:buSzPct val="100000"/>
              <a:defRPr sz="1900"/>
            </a:lvl3pPr>
            <a:lvl4pPr lvl="3" rtl="0">
              <a:spcBef>
                <a:spcPts val="0"/>
              </a:spcBef>
              <a:buSzPct val="100000"/>
              <a:defRPr sz="1900"/>
            </a:lvl4pPr>
            <a:lvl5pPr lvl="4" rtl="0">
              <a:spcBef>
                <a:spcPts val="0"/>
              </a:spcBef>
              <a:buSzPct val="100000"/>
              <a:defRPr sz="1900"/>
            </a:lvl5pPr>
            <a:lvl6pPr lvl="5" rtl="0">
              <a:spcBef>
                <a:spcPts val="0"/>
              </a:spcBef>
              <a:buSzPct val="100000"/>
              <a:defRPr sz="1900"/>
            </a:lvl6pPr>
            <a:lvl7pPr lvl="6" rtl="0">
              <a:spcBef>
                <a:spcPts val="0"/>
              </a:spcBef>
              <a:buSzPct val="100000"/>
              <a:defRPr sz="1900"/>
            </a:lvl7pPr>
            <a:lvl8pPr lvl="7" rtl="0">
              <a:spcBef>
                <a:spcPts val="0"/>
              </a:spcBef>
              <a:buSzPct val="100000"/>
              <a:defRPr sz="1900"/>
            </a:lvl8pPr>
            <a:lvl9pPr lvl="8" rtl="0">
              <a:spcBef>
                <a:spcPts val="0"/>
              </a:spcBef>
              <a:buSzPct val="100000"/>
              <a:defRPr sz="1900"/>
            </a:lvl9pPr>
          </a:lstStyle>
          <a:p>
            <a:endParaRPr/>
          </a:p>
        </p:txBody>
      </p:sp>
      <p:pic>
        <p:nvPicPr>
          <p:cNvPr id="236" name="Shape 236"/>
          <p:cNvPicPr preferRelativeResize="0"/>
          <p:nvPr/>
        </p:nvPicPr>
        <p:blipFill rotWithShape="1">
          <a:blip r:embed="rId2">
            <a:alphaModFix amt="36000"/>
          </a:blip>
          <a:srcRect/>
          <a:stretch/>
        </p:blipFill>
        <p:spPr>
          <a:xfrm>
            <a:off x="10657787" y="5360070"/>
            <a:ext cx="1068299" cy="1068299"/>
          </a:xfrm>
          <a:prstGeom prst="rect">
            <a:avLst/>
          </a:prstGeom>
          <a:noFill/>
          <a:ln>
            <a:noFill/>
          </a:ln>
        </p:spPr>
      </p:pic>
      <p:sp>
        <p:nvSpPr>
          <p:cNvPr id="237" name="Shape 237"/>
          <p:cNvSpPr txBox="1"/>
          <p:nvPr/>
        </p:nvSpPr>
        <p:spPr>
          <a:xfrm>
            <a:off x="351690" y="1018726"/>
            <a:ext cx="2609699" cy="871499"/>
          </a:xfrm>
          <a:prstGeom prst="rect">
            <a:avLst/>
          </a:prstGeom>
          <a:noFill/>
          <a:ln>
            <a:noFill/>
          </a:ln>
        </p:spPr>
        <p:txBody>
          <a:bodyPr lIns="121900" tIns="121900" rIns="121900" bIns="121900" anchor="t" anchorCtr="0">
            <a:noAutofit/>
          </a:bodyPr>
          <a:lstStyle/>
          <a:p>
            <a:pPr marL="0" marR="0" lvl="0" indent="0" algn="l" rtl="0">
              <a:lnSpc>
                <a:spcPct val="100000"/>
              </a:lnSpc>
              <a:spcBef>
                <a:spcPts val="0"/>
              </a:spcBef>
              <a:spcAft>
                <a:spcPts val="0"/>
              </a:spcAft>
              <a:buClr>
                <a:schemeClr val="lt1"/>
              </a:buClr>
              <a:buSzPct val="25000"/>
              <a:buFont typeface="Proxima Nova"/>
              <a:buNone/>
            </a:pPr>
            <a:r>
              <a:rPr lang="en-US" sz="11700" b="1" i="0" u="none" strike="noStrike" cap="none">
                <a:solidFill>
                  <a:schemeClr val="lt1"/>
                </a:solidFill>
                <a:latin typeface="Proxima Nova"/>
                <a:ea typeface="Proxima Nova"/>
                <a:cs typeface="Proxima Nova"/>
                <a:sym typeface="Proxima Nova"/>
              </a:rPr>
              <a:t>“</a:t>
            </a:r>
          </a:p>
        </p:txBody>
      </p:sp>
      <p:sp>
        <p:nvSpPr>
          <p:cNvPr id="238" name="Shape 238"/>
          <p:cNvSpPr txBox="1"/>
          <p:nvPr/>
        </p:nvSpPr>
        <p:spPr>
          <a:xfrm>
            <a:off x="351690" y="1018726"/>
            <a:ext cx="2609699" cy="871499"/>
          </a:xfrm>
          <a:prstGeom prst="rect">
            <a:avLst/>
          </a:prstGeom>
          <a:noFill/>
          <a:ln>
            <a:noFill/>
          </a:ln>
        </p:spPr>
        <p:txBody>
          <a:bodyPr lIns="121900" tIns="121900" rIns="121900" bIns="121900" anchor="t" anchorCtr="0">
            <a:noAutofit/>
          </a:bodyPr>
          <a:lstStyle/>
          <a:p>
            <a:pPr marL="0" marR="0" lvl="0" indent="0" algn="l" rtl="0">
              <a:lnSpc>
                <a:spcPct val="100000"/>
              </a:lnSpc>
              <a:spcBef>
                <a:spcPts val="0"/>
              </a:spcBef>
              <a:spcAft>
                <a:spcPts val="0"/>
              </a:spcAft>
              <a:buClr>
                <a:schemeClr val="lt1"/>
              </a:buClr>
              <a:buSzPct val="25000"/>
              <a:buFont typeface="Proxima Nova"/>
              <a:buNone/>
            </a:pPr>
            <a:r>
              <a:rPr lang="en-US" sz="11700" b="1" i="0" u="none" strike="noStrike" cap="none">
                <a:solidFill>
                  <a:schemeClr val="lt1"/>
                </a:solidFill>
                <a:latin typeface="Proxima Nova"/>
                <a:ea typeface="Proxima Nova"/>
                <a:cs typeface="Proxima Nova"/>
                <a:sym typeface="Proxima Nova"/>
              </a:rPr>
              <a:t>“</a:t>
            </a: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cSld name="Image/Text Split">
    <p:spTree>
      <p:nvGrpSpPr>
        <p:cNvPr id="1" name="Shape 239"/>
        <p:cNvGrpSpPr/>
        <p:nvPr/>
      </p:nvGrpSpPr>
      <p:grpSpPr>
        <a:xfrm>
          <a:off x="0" y="0"/>
          <a:ext cx="0" cy="0"/>
          <a:chOff x="0" y="0"/>
          <a:chExt cx="0" cy="0"/>
        </a:xfrm>
      </p:grpSpPr>
      <p:sp>
        <p:nvSpPr>
          <p:cNvPr id="240" name="Shape 240"/>
          <p:cNvSpPr txBox="1">
            <a:spLocks noGrp="1"/>
          </p:cNvSpPr>
          <p:nvPr>
            <p:ph type="subTitle" idx="1"/>
          </p:nvPr>
        </p:nvSpPr>
        <p:spPr>
          <a:xfrm>
            <a:off x="0" y="-4200"/>
            <a:ext cx="5404799" cy="6866400"/>
          </a:xfrm>
          <a:prstGeom prst="rect">
            <a:avLst/>
          </a:prstGeom>
          <a:solidFill>
            <a:srgbClr val="F3F3F3"/>
          </a:solidFill>
          <a:ln>
            <a:noFill/>
          </a:ln>
        </p:spPr>
        <p:txBody>
          <a:bodyPr lIns="121900" tIns="121900" rIns="121900" bIns="121900" anchor="ctr" anchorCtr="0"/>
          <a:lstStyle>
            <a:lvl1pPr lvl="0" algn="ctr" rtl="0">
              <a:spcBef>
                <a:spcPts val="0"/>
              </a:spcBef>
              <a:buNone/>
              <a:defRPr sz="1900">
                <a:solidFill>
                  <a:srgbClr val="FFFFFF"/>
                </a:solidFill>
              </a:defRPr>
            </a:lvl1pPr>
            <a:lvl2pPr lvl="1" algn="ctr" rtl="0">
              <a:spcBef>
                <a:spcPts val="0"/>
              </a:spcBef>
              <a:buNone/>
              <a:defRPr sz="1900">
                <a:solidFill>
                  <a:srgbClr val="FFFFFF"/>
                </a:solidFill>
              </a:defRPr>
            </a:lvl2pPr>
            <a:lvl3pPr lvl="2" algn="ctr" rtl="0">
              <a:spcBef>
                <a:spcPts val="0"/>
              </a:spcBef>
              <a:buNone/>
              <a:defRPr sz="1900">
                <a:solidFill>
                  <a:srgbClr val="FFFFFF"/>
                </a:solidFill>
              </a:defRPr>
            </a:lvl3pPr>
            <a:lvl4pPr lvl="3" algn="ctr" rtl="0">
              <a:spcBef>
                <a:spcPts val="0"/>
              </a:spcBef>
              <a:buNone/>
              <a:defRPr sz="1900">
                <a:solidFill>
                  <a:srgbClr val="FFFFFF"/>
                </a:solidFill>
              </a:defRPr>
            </a:lvl4pPr>
            <a:lvl5pPr lvl="4" algn="ctr" rtl="0">
              <a:spcBef>
                <a:spcPts val="0"/>
              </a:spcBef>
              <a:buNone/>
              <a:defRPr sz="1900">
                <a:solidFill>
                  <a:srgbClr val="FFFFFF"/>
                </a:solidFill>
              </a:defRPr>
            </a:lvl5pPr>
            <a:lvl6pPr lvl="5" algn="ctr" rtl="0">
              <a:spcBef>
                <a:spcPts val="0"/>
              </a:spcBef>
              <a:buNone/>
              <a:defRPr sz="1900">
                <a:solidFill>
                  <a:srgbClr val="FFFFFF"/>
                </a:solidFill>
              </a:defRPr>
            </a:lvl6pPr>
            <a:lvl7pPr lvl="6" algn="ctr" rtl="0">
              <a:spcBef>
                <a:spcPts val="0"/>
              </a:spcBef>
              <a:buNone/>
              <a:defRPr sz="1900">
                <a:solidFill>
                  <a:srgbClr val="FFFFFF"/>
                </a:solidFill>
              </a:defRPr>
            </a:lvl7pPr>
            <a:lvl8pPr lvl="7" algn="ctr" rtl="0">
              <a:spcBef>
                <a:spcPts val="0"/>
              </a:spcBef>
              <a:buNone/>
              <a:defRPr sz="1900">
                <a:solidFill>
                  <a:srgbClr val="FFFFFF"/>
                </a:solidFill>
              </a:defRPr>
            </a:lvl8pPr>
            <a:lvl9pPr lvl="8" algn="ctr" rtl="0">
              <a:spcBef>
                <a:spcPts val="0"/>
              </a:spcBef>
              <a:buNone/>
              <a:defRPr sz="1900">
                <a:solidFill>
                  <a:srgbClr val="FFFFFF"/>
                </a:solidFill>
              </a:defRPr>
            </a:lvl9pPr>
          </a:lstStyle>
          <a:p>
            <a:endParaRPr/>
          </a:p>
        </p:txBody>
      </p:sp>
      <p:sp>
        <p:nvSpPr>
          <p:cNvPr id="241" name="Shape 241"/>
          <p:cNvSpPr txBox="1">
            <a:spLocks noGrp="1"/>
          </p:cNvSpPr>
          <p:nvPr>
            <p:ph type="subTitle" idx="2"/>
          </p:nvPr>
        </p:nvSpPr>
        <p:spPr>
          <a:xfrm>
            <a:off x="5854785" y="487680"/>
            <a:ext cx="5889299" cy="1034700"/>
          </a:xfrm>
          <a:prstGeom prst="rect">
            <a:avLst/>
          </a:prstGeom>
          <a:noFill/>
          <a:ln>
            <a:noFill/>
          </a:ln>
        </p:spPr>
        <p:txBody>
          <a:bodyPr lIns="121900" tIns="121900" rIns="121900" bIns="121900" anchor="t" anchorCtr="0"/>
          <a:lstStyle>
            <a:lvl1pPr marL="0" marR="0" lvl="0" indent="0" algn="l" rtl="0">
              <a:lnSpc>
                <a:spcPct val="100000"/>
              </a:lnSpc>
              <a:spcBef>
                <a:spcPts val="1100"/>
              </a:spcBef>
              <a:spcAft>
                <a:spcPts val="0"/>
              </a:spcAft>
              <a:buClr>
                <a:schemeClr val="accent1"/>
              </a:buClr>
              <a:buSzPct val="70370"/>
              <a:buFont typeface="Arial"/>
              <a:buNone/>
              <a:defRPr sz="2700" b="1" i="0" u="none" strike="noStrike" cap="none">
                <a:solidFill>
                  <a:schemeClr val="dk1"/>
                </a:solidFill>
                <a:latin typeface="Proxima Nova"/>
                <a:ea typeface="Proxima Nova"/>
                <a:cs typeface="Proxima Nova"/>
                <a:sym typeface="Proxima Nova"/>
              </a:defRPr>
            </a:lvl1pPr>
            <a:lvl2pPr marL="609600" marR="0" lvl="1" indent="0" algn="ctr" rtl="0">
              <a:lnSpc>
                <a:spcPct val="100000"/>
              </a:lnSpc>
              <a:spcBef>
                <a:spcPts val="700"/>
              </a:spcBef>
              <a:spcAft>
                <a:spcPts val="0"/>
              </a:spcAft>
              <a:buClr>
                <a:schemeClr val="accent1"/>
              </a:buClr>
              <a:buSzPct val="100000"/>
              <a:buFont typeface="Arial"/>
              <a:buNone/>
              <a:defRPr sz="1900" b="0" i="0" u="none" strike="noStrike" cap="none">
                <a:solidFill>
                  <a:srgbClr val="000000"/>
                </a:solidFill>
                <a:latin typeface="Arial"/>
                <a:ea typeface="Arial"/>
                <a:cs typeface="Arial"/>
                <a:sym typeface="Arial"/>
              </a:defRPr>
            </a:lvl2pPr>
            <a:lvl3pPr marL="1219200" marR="0" lvl="2" indent="0" algn="ctr" rtl="0">
              <a:lnSpc>
                <a:spcPct val="100000"/>
              </a:lnSpc>
              <a:spcBef>
                <a:spcPts val="600"/>
              </a:spcBef>
              <a:spcAft>
                <a:spcPts val="0"/>
              </a:spcAft>
              <a:buClr>
                <a:schemeClr val="accent1"/>
              </a:buClr>
              <a:buSzPct val="100000"/>
              <a:buFont typeface="Arial"/>
              <a:buNone/>
              <a:defRPr sz="1900" b="0" i="0" u="none" strike="noStrike" cap="none">
                <a:solidFill>
                  <a:srgbClr val="000000"/>
                </a:solidFill>
                <a:latin typeface="Arial"/>
                <a:ea typeface="Arial"/>
                <a:cs typeface="Arial"/>
                <a:sym typeface="Arial"/>
              </a:defRPr>
            </a:lvl3pPr>
            <a:lvl4pPr marL="1828800" marR="0" lvl="3" indent="0" algn="ctr" rtl="0">
              <a:lnSpc>
                <a:spcPct val="100000"/>
              </a:lnSpc>
              <a:spcBef>
                <a:spcPts val="500"/>
              </a:spcBef>
              <a:spcAft>
                <a:spcPts val="0"/>
              </a:spcAft>
              <a:buClr>
                <a:schemeClr val="accent1"/>
              </a:buClr>
              <a:buSzPct val="100000"/>
              <a:buFont typeface="Arial"/>
              <a:buNone/>
              <a:defRPr sz="1900" b="0" i="0" u="none" strike="noStrike" cap="none">
                <a:solidFill>
                  <a:srgbClr val="000000"/>
                </a:solidFill>
                <a:latin typeface="Arial"/>
                <a:ea typeface="Arial"/>
                <a:cs typeface="Arial"/>
                <a:sym typeface="Arial"/>
              </a:defRPr>
            </a:lvl4pPr>
            <a:lvl5pPr marL="2438400" marR="0" lvl="4" indent="0" algn="ctr" rtl="0">
              <a:lnSpc>
                <a:spcPct val="100000"/>
              </a:lnSpc>
              <a:spcBef>
                <a:spcPts val="500"/>
              </a:spcBef>
              <a:spcAft>
                <a:spcPts val="0"/>
              </a:spcAft>
              <a:buClr>
                <a:schemeClr val="accent1"/>
              </a:buClr>
              <a:buSzPct val="100000"/>
              <a:buFont typeface="Arial"/>
              <a:buNone/>
              <a:defRPr sz="1900" b="0" i="0" u="none" strike="noStrike" cap="none">
                <a:solidFill>
                  <a:srgbClr val="000000"/>
                </a:solidFill>
                <a:latin typeface="Arial"/>
                <a:ea typeface="Arial"/>
                <a:cs typeface="Arial"/>
                <a:sym typeface="Arial"/>
              </a:defRPr>
            </a:lvl5pPr>
            <a:lvl6pPr marL="3048000" marR="0" lvl="5" indent="0" algn="ctr" rtl="0">
              <a:lnSpc>
                <a:spcPct val="100000"/>
              </a:lnSpc>
              <a:spcBef>
                <a:spcPts val="500"/>
              </a:spcBef>
              <a:spcAft>
                <a:spcPts val="0"/>
              </a:spcAft>
              <a:buClr>
                <a:srgbClr val="888888"/>
              </a:buClr>
              <a:buSzPct val="100000"/>
              <a:buFont typeface="Arial"/>
              <a:buNone/>
              <a:defRPr sz="1900" b="0" i="0" u="none" strike="noStrike" cap="none">
                <a:solidFill>
                  <a:srgbClr val="000000"/>
                </a:solidFill>
                <a:latin typeface="Arial"/>
                <a:ea typeface="Arial"/>
                <a:cs typeface="Arial"/>
                <a:sym typeface="Arial"/>
              </a:defRPr>
            </a:lvl6pPr>
            <a:lvl7pPr marL="3657600" marR="0" lvl="6" indent="0" algn="ctr" rtl="0">
              <a:lnSpc>
                <a:spcPct val="100000"/>
              </a:lnSpc>
              <a:spcBef>
                <a:spcPts val="500"/>
              </a:spcBef>
              <a:spcAft>
                <a:spcPts val="0"/>
              </a:spcAft>
              <a:buClr>
                <a:srgbClr val="888888"/>
              </a:buClr>
              <a:buSzPct val="100000"/>
              <a:buFont typeface="Arial"/>
              <a:buNone/>
              <a:defRPr sz="1900" b="0" i="0" u="none" strike="noStrike" cap="none">
                <a:solidFill>
                  <a:srgbClr val="000000"/>
                </a:solidFill>
                <a:latin typeface="Arial"/>
                <a:ea typeface="Arial"/>
                <a:cs typeface="Arial"/>
                <a:sym typeface="Arial"/>
              </a:defRPr>
            </a:lvl7pPr>
            <a:lvl8pPr marL="4267200" marR="0" lvl="7" indent="0" algn="ctr" rtl="0">
              <a:lnSpc>
                <a:spcPct val="100000"/>
              </a:lnSpc>
              <a:spcBef>
                <a:spcPts val="500"/>
              </a:spcBef>
              <a:spcAft>
                <a:spcPts val="0"/>
              </a:spcAft>
              <a:buClr>
                <a:srgbClr val="888888"/>
              </a:buClr>
              <a:buSzPct val="100000"/>
              <a:buFont typeface="Arial"/>
              <a:buNone/>
              <a:defRPr sz="1900" b="0" i="0" u="none" strike="noStrike" cap="none">
                <a:solidFill>
                  <a:srgbClr val="000000"/>
                </a:solidFill>
                <a:latin typeface="Arial"/>
                <a:ea typeface="Arial"/>
                <a:cs typeface="Arial"/>
                <a:sym typeface="Arial"/>
              </a:defRPr>
            </a:lvl8pPr>
            <a:lvl9pPr marL="4876800" marR="0" lvl="8" indent="0" algn="ctr" rtl="0">
              <a:lnSpc>
                <a:spcPct val="100000"/>
              </a:lnSpc>
              <a:spcBef>
                <a:spcPts val="500"/>
              </a:spcBef>
              <a:spcAft>
                <a:spcPts val="0"/>
              </a:spcAft>
              <a:buClr>
                <a:srgbClr val="888888"/>
              </a:buClr>
              <a:buSzPct val="100000"/>
              <a:buFont typeface="Arial"/>
              <a:buNone/>
              <a:defRPr sz="1900" b="0" i="0" u="none" strike="noStrike" cap="none">
                <a:solidFill>
                  <a:srgbClr val="000000"/>
                </a:solidFill>
                <a:latin typeface="Arial"/>
                <a:ea typeface="Arial"/>
                <a:cs typeface="Arial"/>
                <a:sym typeface="Arial"/>
              </a:defRPr>
            </a:lvl9pPr>
          </a:lstStyle>
          <a:p>
            <a:endParaRPr/>
          </a:p>
        </p:txBody>
      </p:sp>
      <p:sp>
        <p:nvSpPr>
          <p:cNvPr id="242" name="Shape 242"/>
          <p:cNvSpPr txBox="1">
            <a:spLocks noGrp="1"/>
          </p:cNvSpPr>
          <p:nvPr>
            <p:ph type="body" idx="3"/>
          </p:nvPr>
        </p:nvSpPr>
        <p:spPr>
          <a:xfrm>
            <a:off x="5843742" y="1750064"/>
            <a:ext cx="5395499" cy="4421999"/>
          </a:xfrm>
          <a:prstGeom prst="rect">
            <a:avLst/>
          </a:prstGeom>
          <a:noFill/>
          <a:ln>
            <a:noFill/>
          </a:ln>
        </p:spPr>
        <p:txBody>
          <a:bodyPr lIns="121900" tIns="121900" rIns="121900" bIns="121900" anchor="t" anchorCtr="0"/>
          <a:lstStyle>
            <a:lvl1pPr marL="457200" lvl="0" indent="-114300" algn="l" rtl="0">
              <a:lnSpc>
                <a:spcPct val="110000"/>
              </a:lnSpc>
              <a:spcBef>
                <a:spcPts val="0"/>
              </a:spcBef>
              <a:spcAft>
                <a:spcPts val="1600"/>
              </a:spcAft>
              <a:buClr>
                <a:schemeClr val="dk1"/>
              </a:buClr>
              <a:buSzPct val="90476"/>
              <a:buFont typeface="Arial"/>
              <a:buChar char="•"/>
              <a:defRPr sz="2100">
                <a:solidFill>
                  <a:schemeClr val="dk1"/>
                </a:solidFill>
                <a:latin typeface="Proxima Nova"/>
                <a:ea typeface="Proxima Nova"/>
                <a:cs typeface="Proxima Nova"/>
                <a:sym typeface="Proxima Nova"/>
              </a:defRPr>
            </a:lvl1pPr>
            <a:lvl2pPr marL="1066800" lvl="1" indent="-114300" algn="l" rtl="0">
              <a:lnSpc>
                <a:spcPct val="110000"/>
              </a:lnSpc>
              <a:spcBef>
                <a:spcPts val="0"/>
              </a:spcBef>
              <a:spcAft>
                <a:spcPts val="1600"/>
              </a:spcAft>
              <a:buClr>
                <a:schemeClr val="dk1"/>
              </a:buClr>
              <a:buSzPct val="90476"/>
              <a:buFont typeface="Arial"/>
              <a:buChar char="•"/>
              <a:defRPr sz="2100">
                <a:solidFill>
                  <a:schemeClr val="dk1"/>
                </a:solidFill>
                <a:latin typeface="Proxima Nova"/>
                <a:ea typeface="Proxima Nova"/>
                <a:cs typeface="Proxima Nova"/>
                <a:sym typeface="Proxima Nova"/>
              </a:defRPr>
            </a:lvl2pPr>
            <a:lvl3pPr marL="1765300" marR="0" lvl="2" indent="-203200" algn="l" rtl="0">
              <a:lnSpc>
                <a:spcPct val="110000"/>
              </a:lnSpc>
              <a:spcBef>
                <a:spcPts val="0"/>
              </a:spcBef>
              <a:spcAft>
                <a:spcPts val="1600"/>
              </a:spcAft>
              <a:buClr>
                <a:schemeClr val="dk1"/>
              </a:buClr>
              <a:buSzPct val="90476"/>
              <a:buFont typeface="Arial"/>
              <a:buChar char="•"/>
              <a:defRPr sz="2100">
                <a:solidFill>
                  <a:schemeClr val="dk1"/>
                </a:solidFill>
                <a:latin typeface="Proxima Nova"/>
                <a:ea typeface="Proxima Nova"/>
                <a:cs typeface="Proxima Nova"/>
                <a:sym typeface="Proxima Nova"/>
              </a:defRPr>
            </a:lvl3pPr>
            <a:lvl4pPr marL="2374900" marR="0" lvl="3" indent="-203200" algn="l" rtl="0">
              <a:lnSpc>
                <a:spcPct val="110000"/>
              </a:lnSpc>
              <a:spcBef>
                <a:spcPts val="0"/>
              </a:spcBef>
              <a:spcAft>
                <a:spcPts val="1600"/>
              </a:spcAft>
              <a:buClr>
                <a:schemeClr val="dk1"/>
              </a:buClr>
              <a:buSzPct val="90476"/>
              <a:buFont typeface="Arial"/>
              <a:buChar char="•"/>
              <a:defRPr sz="2100">
                <a:solidFill>
                  <a:schemeClr val="dk1"/>
                </a:solidFill>
                <a:latin typeface="Proxima Nova"/>
                <a:ea typeface="Proxima Nova"/>
                <a:cs typeface="Proxima Nova"/>
                <a:sym typeface="Proxima Nova"/>
              </a:defRPr>
            </a:lvl4pPr>
            <a:lvl5pPr marL="2603500" marR="0" lvl="4" indent="0" algn="l" rtl="0">
              <a:lnSpc>
                <a:spcPct val="110000"/>
              </a:lnSpc>
              <a:spcBef>
                <a:spcPts val="0"/>
              </a:spcBef>
              <a:spcAft>
                <a:spcPts val="1600"/>
              </a:spcAft>
              <a:buClr>
                <a:schemeClr val="dk1"/>
              </a:buClr>
              <a:buSzPct val="90476"/>
              <a:buFont typeface="Arial"/>
              <a:buNone/>
              <a:defRPr sz="2100">
                <a:solidFill>
                  <a:schemeClr val="dk1"/>
                </a:solidFill>
                <a:latin typeface="Proxima Nova"/>
                <a:ea typeface="Proxima Nova"/>
                <a:cs typeface="Proxima Nova"/>
                <a:sym typeface="Proxima Nova"/>
              </a:defRPr>
            </a:lvl5pPr>
            <a:lvl6pPr marL="0" marR="0" lvl="5" indent="0" algn="l" rtl="0">
              <a:lnSpc>
                <a:spcPct val="110000"/>
              </a:lnSpc>
              <a:spcBef>
                <a:spcPts val="0"/>
              </a:spcBef>
              <a:spcAft>
                <a:spcPts val="1600"/>
              </a:spcAft>
              <a:buClr>
                <a:schemeClr val="dk1"/>
              </a:buClr>
              <a:buSzPct val="90476"/>
              <a:buFont typeface="Arial"/>
              <a:buNone/>
              <a:defRPr sz="2100">
                <a:solidFill>
                  <a:schemeClr val="dk1"/>
                </a:solidFill>
                <a:latin typeface="Proxima Nova"/>
                <a:ea typeface="Proxima Nova"/>
                <a:cs typeface="Proxima Nova"/>
                <a:sym typeface="Proxima Nova"/>
              </a:defRPr>
            </a:lvl6pPr>
            <a:lvl7pPr lvl="6" rtl="0">
              <a:spcBef>
                <a:spcPts val="0"/>
              </a:spcBef>
              <a:buSzPct val="100000"/>
              <a:defRPr sz="1900"/>
            </a:lvl7pPr>
            <a:lvl8pPr lvl="7" rtl="0">
              <a:spcBef>
                <a:spcPts val="0"/>
              </a:spcBef>
              <a:buSzPct val="100000"/>
              <a:defRPr sz="1900"/>
            </a:lvl8pPr>
            <a:lvl9pPr lvl="8" rtl="0">
              <a:spcBef>
                <a:spcPts val="0"/>
              </a:spcBef>
              <a:buSzPct val="100000"/>
              <a:defRPr sz="1900"/>
            </a:lvl9pPr>
          </a:lstStyle>
          <a:p>
            <a:endParaRPr/>
          </a:p>
        </p:txBody>
      </p:sp>
      <p:pic>
        <p:nvPicPr>
          <p:cNvPr id="243" name="Shape 243"/>
          <p:cNvPicPr preferRelativeResize="0"/>
          <p:nvPr/>
        </p:nvPicPr>
        <p:blipFill rotWithShape="1">
          <a:blip r:embed="rId2">
            <a:alphaModFix/>
          </a:blip>
          <a:srcRect/>
          <a:stretch/>
        </p:blipFill>
        <p:spPr>
          <a:xfrm>
            <a:off x="11488815" y="6194530"/>
            <a:ext cx="436800" cy="436800"/>
          </a:xfrm>
          <a:prstGeom prst="rect">
            <a:avLst/>
          </a:prstGeom>
          <a:noFill/>
          <a:ln>
            <a:noFill/>
          </a:ln>
        </p:spPr>
      </p:pic>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cSld name="Text over image">
    <p:spTree>
      <p:nvGrpSpPr>
        <p:cNvPr id="1" name="Shape 244"/>
        <p:cNvGrpSpPr/>
        <p:nvPr/>
      </p:nvGrpSpPr>
      <p:grpSpPr>
        <a:xfrm>
          <a:off x="0" y="0"/>
          <a:ext cx="0" cy="0"/>
          <a:chOff x="0" y="0"/>
          <a:chExt cx="0" cy="0"/>
        </a:xfrm>
      </p:grpSpPr>
      <p:sp>
        <p:nvSpPr>
          <p:cNvPr id="245" name="Shape 245"/>
          <p:cNvSpPr txBox="1">
            <a:spLocks noGrp="1"/>
          </p:cNvSpPr>
          <p:nvPr>
            <p:ph type="subTitle" idx="1"/>
          </p:nvPr>
        </p:nvSpPr>
        <p:spPr>
          <a:xfrm>
            <a:off x="0" y="-8200"/>
            <a:ext cx="12192000" cy="6866400"/>
          </a:xfrm>
          <a:prstGeom prst="rect">
            <a:avLst/>
          </a:prstGeom>
          <a:solidFill>
            <a:srgbClr val="F3F3F3"/>
          </a:solidFill>
          <a:ln>
            <a:noFill/>
          </a:ln>
        </p:spPr>
        <p:txBody>
          <a:bodyPr lIns="121900" tIns="121900" rIns="121900" bIns="121900" anchor="t" anchorCtr="0"/>
          <a:lstStyle>
            <a:lvl1pPr lvl="0" algn="ctr" rtl="0">
              <a:spcBef>
                <a:spcPts val="0"/>
              </a:spcBef>
              <a:buNone/>
              <a:defRPr sz="1900">
                <a:solidFill>
                  <a:srgbClr val="FFFFFF"/>
                </a:solidFill>
              </a:defRPr>
            </a:lvl1pPr>
            <a:lvl2pPr lvl="1" algn="ctr" rtl="0">
              <a:spcBef>
                <a:spcPts val="0"/>
              </a:spcBef>
              <a:buNone/>
              <a:defRPr sz="1900">
                <a:solidFill>
                  <a:srgbClr val="FFFFFF"/>
                </a:solidFill>
              </a:defRPr>
            </a:lvl2pPr>
            <a:lvl3pPr lvl="2" algn="ctr" rtl="0">
              <a:spcBef>
                <a:spcPts val="0"/>
              </a:spcBef>
              <a:buNone/>
              <a:defRPr sz="1900">
                <a:solidFill>
                  <a:srgbClr val="FFFFFF"/>
                </a:solidFill>
              </a:defRPr>
            </a:lvl3pPr>
            <a:lvl4pPr lvl="3" algn="ctr" rtl="0">
              <a:spcBef>
                <a:spcPts val="0"/>
              </a:spcBef>
              <a:buNone/>
              <a:defRPr sz="1900">
                <a:solidFill>
                  <a:srgbClr val="FFFFFF"/>
                </a:solidFill>
              </a:defRPr>
            </a:lvl4pPr>
            <a:lvl5pPr lvl="4" algn="ctr" rtl="0">
              <a:spcBef>
                <a:spcPts val="0"/>
              </a:spcBef>
              <a:buNone/>
              <a:defRPr sz="1900">
                <a:solidFill>
                  <a:srgbClr val="FFFFFF"/>
                </a:solidFill>
              </a:defRPr>
            </a:lvl5pPr>
            <a:lvl6pPr lvl="5" algn="ctr" rtl="0">
              <a:spcBef>
                <a:spcPts val="0"/>
              </a:spcBef>
              <a:buNone/>
              <a:defRPr sz="1900">
                <a:solidFill>
                  <a:srgbClr val="FFFFFF"/>
                </a:solidFill>
              </a:defRPr>
            </a:lvl6pPr>
            <a:lvl7pPr lvl="6" algn="ctr" rtl="0">
              <a:spcBef>
                <a:spcPts val="0"/>
              </a:spcBef>
              <a:buNone/>
              <a:defRPr sz="1900">
                <a:solidFill>
                  <a:srgbClr val="FFFFFF"/>
                </a:solidFill>
              </a:defRPr>
            </a:lvl7pPr>
            <a:lvl8pPr lvl="7" algn="ctr" rtl="0">
              <a:spcBef>
                <a:spcPts val="0"/>
              </a:spcBef>
              <a:buNone/>
              <a:defRPr sz="1900">
                <a:solidFill>
                  <a:srgbClr val="FFFFFF"/>
                </a:solidFill>
              </a:defRPr>
            </a:lvl8pPr>
            <a:lvl9pPr lvl="8" algn="ctr" rtl="0">
              <a:spcBef>
                <a:spcPts val="0"/>
              </a:spcBef>
              <a:buNone/>
              <a:defRPr sz="1900">
                <a:solidFill>
                  <a:srgbClr val="FFFFFF"/>
                </a:solidFill>
              </a:defRPr>
            </a:lvl9pPr>
          </a:lstStyle>
          <a:p>
            <a:endParaRPr/>
          </a:p>
        </p:txBody>
      </p:sp>
      <p:sp>
        <p:nvSpPr>
          <p:cNvPr id="246" name="Shape 246"/>
          <p:cNvSpPr txBox="1">
            <a:spLocks noGrp="1"/>
          </p:cNvSpPr>
          <p:nvPr>
            <p:ph type="body" idx="2"/>
          </p:nvPr>
        </p:nvSpPr>
        <p:spPr>
          <a:xfrm>
            <a:off x="0" y="2449285"/>
            <a:ext cx="12192000" cy="1959599"/>
          </a:xfrm>
          <a:prstGeom prst="rect">
            <a:avLst/>
          </a:prstGeom>
          <a:solidFill>
            <a:srgbClr val="181818">
              <a:alpha val="66670"/>
            </a:srgbClr>
          </a:solidFill>
          <a:ln>
            <a:noFill/>
          </a:ln>
        </p:spPr>
        <p:txBody>
          <a:bodyPr lIns="121900" tIns="121900" rIns="121900" bIns="121900" anchor="ctr" anchorCtr="0"/>
          <a:lstStyle>
            <a:lvl1pPr lvl="0" algn="ctr" rtl="0">
              <a:spcBef>
                <a:spcPts val="0"/>
              </a:spcBef>
              <a:spcAft>
                <a:spcPts val="800"/>
              </a:spcAft>
              <a:buSzPct val="39583"/>
              <a:defRPr sz="4800" b="1">
                <a:solidFill>
                  <a:schemeClr val="lt1"/>
                </a:solidFill>
                <a:latin typeface="Proxima Nova"/>
                <a:ea typeface="Proxima Nova"/>
                <a:cs typeface="Proxima Nova"/>
                <a:sym typeface="Proxima Nova"/>
              </a:defRPr>
            </a:lvl1pPr>
            <a:lvl2pPr lvl="1" algn="ctr" rtl="0">
              <a:spcBef>
                <a:spcPts val="0"/>
              </a:spcBef>
              <a:buSzPct val="39583"/>
              <a:defRPr sz="4800" b="1">
                <a:solidFill>
                  <a:schemeClr val="lt1"/>
                </a:solidFill>
                <a:latin typeface="Proxima Nova"/>
                <a:ea typeface="Proxima Nova"/>
                <a:cs typeface="Proxima Nova"/>
                <a:sym typeface="Proxima Nova"/>
              </a:defRPr>
            </a:lvl2pPr>
            <a:lvl3pPr lvl="2" algn="ctr" rtl="0">
              <a:spcBef>
                <a:spcPts val="0"/>
              </a:spcBef>
              <a:buSzPct val="39583"/>
              <a:defRPr sz="4800" b="1">
                <a:solidFill>
                  <a:schemeClr val="lt1"/>
                </a:solidFill>
                <a:latin typeface="Proxima Nova"/>
                <a:ea typeface="Proxima Nova"/>
                <a:cs typeface="Proxima Nova"/>
                <a:sym typeface="Proxima Nova"/>
              </a:defRPr>
            </a:lvl3pPr>
            <a:lvl4pPr lvl="3" algn="ctr" rtl="0">
              <a:spcBef>
                <a:spcPts val="0"/>
              </a:spcBef>
              <a:buSzPct val="39583"/>
              <a:defRPr sz="4800" b="1">
                <a:solidFill>
                  <a:schemeClr val="lt1"/>
                </a:solidFill>
                <a:latin typeface="Proxima Nova"/>
                <a:ea typeface="Proxima Nova"/>
                <a:cs typeface="Proxima Nova"/>
                <a:sym typeface="Proxima Nova"/>
              </a:defRPr>
            </a:lvl4pPr>
            <a:lvl5pPr lvl="4" algn="ctr" rtl="0">
              <a:spcBef>
                <a:spcPts val="0"/>
              </a:spcBef>
              <a:buSzPct val="39583"/>
              <a:defRPr sz="4800" b="1">
                <a:solidFill>
                  <a:schemeClr val="lt1"/>
                </a:solidFill>
                <a:latin typeface="Proxima Nova"/>
                <a:ea typeface="Proxima Nova"/>
                <a:cs typeface="Proxima Nova"/>
                <a:sym typeface="Proxima Nova"/>
              </a:defRPr>
            </a:lvl5pPr>
            <a:lvl6pPr lvl="5" rtl="0">
              <a:spcBef>
                <a:spcPts val="0"/>
              </a:spcBef>
              <a:buSzPct val="100000"/>
              <a:defRPr sz="1900" b="0" i="0" u="none" strike="noStrike" cap="none">
                <a:solidFill>
                  <a:srgbClr val="000000"/>
                </a:solidFill>
                <a:latin typeface="Arial"/>
                <a:ea typeface="Arial"/>
                <a:cs typeface="Arial"/>
                <a:sym typeface="Arial"/>
              </a:defRPr>
            </a:lvl6pPr>
            <a:lvl7pPr lvl="6" rtl="0">
              <a:spcBef>
                <a:spcPts val="0"/>
              </a:spcBef>
              <a:buSzPct val="100000"/>
              <a:defRPr sz="1900" b="0" i="0" u="none" strike="noStrike" cap="none">
                <a:solidFill>
                  <a:srgbClr val="000000"/>
                </a:solidFill>
                <a:latin typeface="Arial"/>
                <a:ea typeface="Arial"/>
                <a:cs typeface="Arial"/>
                <a:sym typeface="Arial"/>
              </a:defRPr>
            </a:lvl7pPr>
            <a:lvl8pPr lvl="7" rtl="0">
              <a:spcBef>
                <a:spcPts val="0"/>
              </a:spcBef>
              <a:buSzPct val="100000"/>
              <a:defRPr sz="1900" b="0" i="0" u="none" strike="noStrike" cap="none">
                <a:solidFill>
                  <a:srgbClr val="000000"/>
                </a:solidFill>
                <a:latin typeface="Arial"/>
                <a:ea typeface="Arial"/>
                <a:cs typeface="Arial"/>
                <a:sym typeface="Arial"/>
              </a:defRPr>
            </a:lvl8pPr>
            <a:lvl9pPr lvl="8" rtl="0">
              <a:spcBef>
                <a:spcPts val="0"/>
              </a:spcBef>
              <a:buSzPct val="100000"/>
              <a:defRPr sz="1900" b="0" i="0" u="none" strike="noStrike" cap="none">
                <a:solidFill>
                  <a:srgbClr val="000000"/>
                </a:solidFill>
                <a:latin typeface="Arial"/>
                <a:ea typeface="Arial"/>
                <a:cs typeface="Arial"/>
                <a:sym typeface="Arial"/>
              </a:defRPr>
            </a:lvl9pPr>
          </a:lstStyle>
          <a:p>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cSld name="2 Column Bullets">
    <p:spTree>
      <p:nvGrpSpPr>
        <p:cNvPr id="1" name="Shape 247"/>
        <p:cNvGrpSpPr/>
        <p:nvPr/>
      </p:nvGrpSpPr>
      <p:grpSpPr>
        <a:xfrm>
          <a:off x="0" y="0"/>
          <a:ext cx="0" cy="0"/>
          <a:chOff x="0" y="0"/>
          <a:chExt cx="0" cy="0"/>
        </a:xfrm>
      </p:grpSpPr>
      <p:sp>
        <p:nvSpPr>
          <p:cNvPr id="248" name="Shape 248"/>
          <p:cNvSpPr txBox="1">
            <a:spLocks noGrp="1"/>
          </p:cNvSpPr>
          <p:nvPr>
            <p:ph type="body" idx="1"/>
          </p:nvPr>
        </p:nvSpPr>
        <p:spPr>
          <a:xfrm>
            <a:off x="487680" y="1946943"/>
            <a:ext cx="5395499" cy="4421999"/>
          </a:xfrm>
          <a:prstGeom prst="rect">
            <a:avLst/>
          </a:prstGeom>
          <a:noFill/>
          <a:ln>
            <a:noFill/>
          </a:ln>
        </p:spPr>
        <p:txBody>
          <a:bodyPr lIns="121900" tIns="121900" rIns="121900" bIns="121900" anchor="t" anchorCtr="0"/>
          <a:lstStyle>
            <a:lvl1pPr marL="457200" lvl="0" indent="-114300" algn="l" rtl="0">
              <a:lnSpc>
                <a:spcPct val="110000"/>
              </a:lnSpc>
              <a:spcBef>
                <a:spcPts val="0"/>
              </a:spcBef>
              <a:spcAft>
                <a:spcPts val="1600"/>
              </a:spcAft>
              <a:buClr>
                <a:schemeClr val="dk1"/>
              </a:buClr>
              <a:buSzPct val="90476"/>
              <a:buFont typeface="Arial"/>
              <a:buChar char="•"/>
              <a:defRPr sz="2100" b="0" i="0" u="none" strike="noStrike" cap="none">
                <a:solidFill>
                  <a:schemeClr val="dk1"/>
                </a:solidFill>
                <a:latin typeface="Proxima Nova"/>
                <a:ea typeface="Proxima Nova"/>
                <a:cs typeface="Proxima Nova"/>
                <a:sym typeface="Proxima Nova"/>
              </a:defRPr>
            </a:lvl1pPr>
            <a:lvl2pPr marL="1066800" lvl="1" indent="-114300" algn="l" rtl="0">
              <a:lnSpc>
                <a:spcPct val="110000"/>
              </a:lnSpc>
              <a:spcBef>
                <a:spcPts val="0"/>
              </a:spcBef>
              <a:spcAft>
                <a:spcPts val="1600"/>
              </a:spcAft>
              <a:buClr>
                <a:schemeClr val="dk1"/>
              </a:buClr>
              <a:buSzPct val="90476"/>
              <a:buFont typeface="Arial"/>
              <a:buChar char="•"/>
              <a:defRPr sz="2100">
                <a:solidFill>
                  <a:schemeClr val="dk1"/>
                </a:solidFill>
                <a:latin typeface="Proxima Nova"/>
                <a:ea typeface="Proxima Nova"/>
                <a:cs typeface="Proxima Nova"/>
                <a:sym typeface="Proxima Nova"/>
              </a:defRPr>
            </a:lvl2pPr>
            <a:lvl3pPr marL="1765300" marR="0" lvl="2" indent="-203200" algn="l" rtl="0">
              <a:lnSpc>
                <a:spcPct val="110000"/>
              </a:lnSpc>
              <a:spcBef>
                <a:spcPts val="0"/>
              </a:spcBef>
              <a:spcAft>
                <a:spcPts val="1600"/>
              </a:spcAft>
              <a:buClr>
                <a:schemeClr val="dk1"/>
              </a:buClr>
              <a:buSzPct val="90476"/>
              <a:buFont typeface="Arial"/>
              <a:buChar char="•"/>
              <a:defRPr sz="2100">
                <a:solidFill>
                  <a:schemeClr val="dk1"/>
                </a:solidFill>
                <a:latin typeface="Proxima Nova"/>
                <a:ea typeface="Proxima Nova"/>
                <a:cs typeface="Proxima Nova"/>
                <a:sym typeface="Proxima Nova"/>
              </a:defRPr>
            </a:lvl3pPr>
            <a:lvl4pPr marL="2374900" marR="0" lvl="3" indent="-203200" algn="l" rtl="0">
              <a:lnSpc>
                <a:spcPct val="110000"/>
              </a:lnSpc>
              <a:spcBef>
                <a:spcPts val="0"/>
              </a:spcBef>
              <a:spcAft>
                <a:spcPts val="1600"/>
              </a:spcAft>
              <a:buClr>
                <a:schemeClr val="dk1"/>
              </a:buClr>
              <a:buSzPct val="90476"/>
              <a:buFont typeface="Arial"/>
              <a:buChar char="•"/>
              <a:defRPr sz="2100">
                <a:solidFill>
                  <a:schemeClr val="dk1"/>
                </a:solidFill>
                <a:latin typeface="Proxima Nova"/>
                <a:ea typeface="Proxima Nova"/>
                <a:cs typeface="Proxima Nova"/>
                <a:sym typeface="Proxima Nova"/>
              </a:defRPr>
            </a:lvl4pPr>
            <a:lvl5pPr marL="2603500" marR="0" lvl="4" indent="0" algn="l" rtl="0">
              <a:lnSpc>
                <a:spcPct val="110000"/>
              </a:lnSpc>
              <a:spcBef>
                <a:spcPts val="0"/>
              </a:spcBef>
              <a:spcAft>
                <a:spcPts val="1600"/>
              </a:spcAft>
              <a:buClr>
                <a:schemeClr val="dk1"/>
              </a:buClr>
              <a:buSzPct val="90476"/>
              <a:buFont typeface="Arial"/>
              <a:buNone/>
              <a:defRPr sz="2100">
                <a:solidFill>
                  <a:schemeClr val="dk1"/>
                </a:solidFill>
                <a:latin typeface="Proxima Nova"/>
                <a:ea typeface="Proxima Nova"/>
                <a:cs typeface="Proxima Nova"/>
                <a:sym typeface="Proxima Nova"/>
              </a:defRPr>
            </a:lvl5pPr>
            <a:lvl6pPr marL="0" marR="0" lvl="5" indent="0" algn="l" rtl="0">
              <a:lnSpc>
                <a:spcPct val="110000"/>
              </a:lnSpc>
              <a:spcBef>
                <a:spcPts val="0"/>
              </a:spcBef>
              <a:spcAft>
                <a:spcPts val="1600"/>
              </a:spcAft>
              <a:buClr>
                <a:schemeClr val="dk1"/>
              </a:buClr>
              <a:buSzPct val="90476"/>
              <a:buFont typeface="Arial"/>
              <a:buNone/>
              <a:defRPr sz="2100">
                <a:solidFill>
                  <a:schemeClr val="dk1"/>
                </a:solidFill>
                <a:latin typeface="Proxima Nova"/>
                <a:ea typeface="Proxima Nova"/>
                <a:cs typeface="Proxima Nova"/>
                <a:sym typeface="Proxima Nova"/>
              </a:defRPr>
            </a:lvl6pPr>
            <a:lvl7pPr lvl="6" rtl="0">
              <a:spcBef>
                <a:spcPts val="0"/>
              </a:spcBef>
              <a:buSzPct val="100000"/>
              <a:defRPr sz="1900"/>
            </a:lvl7pPr>
            <a:lvl8pPr lvl="7" rtl="0">
              <a:spcBef>
                <a:spcPts val="0"/>
              </a:spcBef>
              <a:buSzPct val="100000"/>
              <a:defRPr sz="1900"/>
            </a:lvl8pPr>
            <a:lvl9pPr lvl="8" rtl="0">
              <a:spcBef>
                <a:spcPts val="0"/>
              </a:spcBef>
              <a:buSzPct val="100000"/>
              <a:defRPr sz="1900"/>
            </a:lvl9pPr>
          </a:lstStyle>
          <a:p>
            <a:endParaRPr/>
          </a:p>
        </p:txBody>
      </p:sp>
      <p:sp>
        <p:nvSpPr>
          <p:cNvPr id="249" name="Shape 249"/>
          <p:cNvSpPr txBox="1">
            <a:spLocks noGrp="1"/>
          </p:cNvSpPr>
          <p:nvPr>
            <p:ph type="subTitle" idx="2"/>
          </p:nvPr>
        </p:nvSpPr>
        <p:spPr>
          <a:xfrm>
            <a:off x="487680" y="386080"/>
            <a:ext cx="11256299" cy="990000"/>
          </a:xfrm>
          <a:prstGeom prst="rect">
            <a:avLst/>
          </a:prstGeom>
          <a:noFill/>
          <a:ln>
            <a:noFill/>
          </a:ln>
        </p:spPr>
        <p:txBody>
          <a:bodyPr lIns="121900" tIns="121900" rIns="121900" bIns="121900" anchor="t" anchorCtr="0"/>
          <a:lstStyle>
            <a:lvl1pPr marL="0" marR="0" lvl="0" indent="0" algn="l" rtl="0">
              <a:lnSpc>
                <a:spcPct val="100000"/>
              </a:lnSpc>
              <a:spcBef>
                <a:spcPts val="1100"/>
              </a:spcBef>
              <a:spcAft>
                <a:spcPts val="0"/>
              </a:spcAft>
              <a:buClr>
                <a:schemeClr val="accent1"/>
              </a:buClr>
              <a:buSzPct val="70370"/>
              <a:buFont typeface="Arial"/>
              <a:buNone/>
              <a:defRPr sz="2700" b="1" i="0" u="none" strike="noStrike" cap="none">
                <a:solidFill>
                  <a:schemeClr val="dk1"/>
                </a:solidFill>
                <a:latin typeface="Proxima Nova"/>
                <a:ea typeface="Proxima Nova"/>
                <a:cs typeface="Proxima Nova"/>
                <a:sym typeface="Proxima Nova"/>
              </a:defRPr>
            </a:lvl1pPr>
            <a:lvl2pPr marL="609600" marR="0" lvl="1" indent="0" algn="ctr" rtl="0">
              <a:lnSpc>
                <a:spcPct val="100000"/>
              </a:lnSpc>
              <a:spcBef>
                <a:spcPts val="700"/>
              </a:spcBef>
              <a:spcAft>
                <a:spcPts val="0"/>
              </a:spcAft>
              <a:buClr>
                <a:schemeClr val="accent1"/>
              </a:buClr>
              <a:buSzPct val="100000"/>
              <a:buFont typeface="Arial"/>
              <a:buNone/>
              <a:defRPr sz="1900" b="0" i="0" u="none" strike="noStrike" cap="none">
                <a:solidFill>
                  <a:srgbClr val="000000"/>
                </a:solidFill>
                <a:latin typeface="Arial"/>
                <a:ea typeface="Arial"/>
                <a:cs typeface="Arial"/>
                <a:sym typeface="Arial"/>
              </a:defRPr>
            </a:lvl2pPr>
            <a:lvl3pPr marL="1219200" marR="0" lvl="2" indent="0" algn="ctr" rtl="0">
              <a:lnSpc>
                <a:spcPct val="100000"/>
              </a:lnSpc>
              <a:spcBef>
                <a:spcPts val="600"/>
              </a:spcBef>
              <a:spcAft>
                <a:spcPts val="0"/>
              </a:spcAft>
              <a:buClr>
                <a:schemeClr val="accent1"/>
              </a:buClr>
              <a:buSzPct val="100000"/>
              <a:buFont typeface="Arial"/>
              <a:buNone/>
              <a:defRPr sz="1900" b="0" i="0" u="none" strike="noStrike" cap="none">
                <a:solidFill>
                  <a:srgbClr val="000000"/>
                </a:solidFill>
                <a:latin typeface="Arial"/>
                <a:ea typeface="Arial"/>
                <a:cs typeface="Arial"/>
                <a:sym typeface="Arial"/>
              </a:defRPr>
            </a:lvl3pPr>
            <a:lvl4pPr marL="1828800" marR="0" lvl="3" indent="0" algn="ctr" rtl="0">
              <a:lnSpc>
                <a:spcPct val="100000"/>
              </a:lnSpc>
              <a:spcBef>
                <a:spcPts val="500"/>
              </a:spcBef>
              <a:spcAft>
                <a:spcPts val="0"/>
              </a:spcAft>
              <a:buClr>
                <a:schemeClr val="accent1"/>
              </a:buClr>
              <a:buSzPct val="100000"/>
              <a:buFont typeface="Arial"/>
              <a:buNone/>
              <a:defRPr sz="1900" b="0" i="0" u="none" strike="noStrike" cap="none">
                <a:solidFill>
                  <a:srgbClr val="000000"/>
                </a:solidFill>
                <a:latin typeface="Arial"/>
                <a:ea typeface="Arial"/>
                <a:cs typeface="Arial"/>
                <a:sym typeface="Arial"/>
              </a:defRPr>
            </a:lvl4pPr>
            <a:lvl5pPr marL="2438400" marR="0" lvl="4" indent="0" algn="ctr" rtl="0">
              <a:lnSpc>
                <a:spcPct val="100000"/>
              </a:lnSpc>
              <a:spcBef>
                <a:spcPts val="500"/>
              </a:spcBef>
              <a:spcAft>
                <a:spcPts val="0"/>
              </a:spcAft>
              <a:buClr>
                <a:schemeClr val="accent1"/>
              </a:buClr>
              <a:buSzPct val="100000"/>
              <a:buFont typeface="Arial"/>
              <a:buNone/>
              <a:defRPr sz="1900" b="0" i="0" u="none" strike="noStrike" cap="none">
                <a:solidFill>
                  <a:srgbClr val="000000"/>
                </a:solidFill>
                <a:latin typeface="Arial"/>
                <a:ea typeface="Arial"/>
                <a:cs typeface="Arial"/>
                <a:sym typeface="Arial"/>
              </a:defRPr>
            </a:lvl5pPr>
            <a:lvl6pPr marL="3048000" marR="0" lvl="5" indent="0" algn="ctr" rtl="0">
              <a:lnSpc>
                <a:spcPct val="100000"/>
              </a:lnSpc>
              <a:spcBef>
                <a:spcPts val="500"/>
              </a:spcBef>
              <a:spcAft>
                <a:spcPts val="0"/>
              </a:spcAft>
              <a:buClr>
                <a:srgbClr val="888888"/>
              </a:buClr>
              <a:buSzPct val="100000"/>
              <a:buFont typeface="Arial"/>
              <a:buNone/>
              <a:defRPr sz="1900" b="0" i="0" u="none" strike="noStrike" cap="none">
                <a:solidFill>
                  <a:srgbClr val="000000"/>
                </a:solidFill>
                <a:latin typeface="Arial"/>
                <a:ea typeface="Arial"/>
                <a:cs typeface="Arial"/>
                <a:sym typeface="Arial"/>
              </a:defRPr>
            </a:lvl6pPr>
            <a:lvl7pPr marL="3657600" marR="0" lvl="6" indent="0" algn="ctr" rtl="0">
              <a:lnSpc>
                <a:spcPct val="100000"/>
              </a:lnSpc>
              <a:spcBef>
                <a:spcPts val="500"/>
              </a:spcBef>
              <a:spcAft>
                <a:spcPts val="0"/>
              </a:spcAft>
              <a:buClr>
                <a:srgbClr val="888888"/>
              </a:buClr>
              <a:buSzPct val="100000"/>
              <a:buFont typeface="Arial"/>
              <a:buNone/>
              <a:defRPr sz="1900" b="0" i="0" u="none" strike="noStrike" cap="none">
                <a:solidFill>
                  <a:srgbClr val="000000"/>
                </a:solidFill>
                <a:latin typeface="Arial"/>
                <a:ea typeface="Arial"/>
                <a:cs typeface="Arial"/>
                <a:sym typeface="Arial"/>
              </a:defRPr>
            </a:lvl7pPr>
            <a:lvl8pPr marL="4267200" marR="0" lvl="7" indent="0" algn="ctr" rtl="0">
              <a:lnSpc>
                <a:spcPct val="100000"/>
              </a:lnSpc>
              <a:spcBef>
                <a:spcPts val="500"/>
              </a:spcBef>
              <a:spcAft>
                <a:spcPts val="0"/>
              </a:spcAft>
              <a:buClr>
                <a:srgbClr val="888888"/>
              </a:buClr>
              <a:buSzPct val="100000"/>
              <a:buFont typeface="Arial"/>
              <a:buNone/>
              <a:defRPr sz="1900" b="0" i="0" u="none" strike="noStrike" cap="none">
                <a:solidFill>
                  <a:srgbClr val="000000"/>
                </a:solidFill>
                <a:latin typeface="Arial"/>
                <a:ea typeface="Arial"/>
                <a:cs typeface="Arial"/>
                <a:sym typeface="Arial"/>
              </a:defRPr>
            </a:lvl8pPr>
            <a:lvl9pPr marL="4876800" marR="0" lvl="8" indent="0" algn="ctr" rtl="0">
              <a:lnSpc>
                <a:spcPct val="100000"/>
              </a:lnSpc>
              <a:spcBef>
                <a:spcPts val="500"/>
              </a:spcBef>
              <a:spcAft>
                <a:spcPts val="0"/>
              </a:spcAft>
              <a:buClr>
                <a:srgbClr val="888888"/>
              </a:buClr>
              <a:buSzPct val="100000"/>
              <a:buFont typeface="Arial"/>
              <a:buNone/>
              <a:defRPr sz="1900" b="0" i="0" u="none" strike="noStrike" cap="none">
                <a:solidFill>
                  <a:srgbClr val="000000"/>
                </a:solidFill>
                <a:latin typeface="Arial"/>
                <a:ea typeface="Arial"/>
                <a:cs typeface="Arial"/>
                <a:sym typeface="Arial"/>
              </a:defRPr>
            </a:lvl9pPr>
          </a:lstStyle>
          <a:p>
            <a:endParaRPr/>
          </a:p>
        </p:txBody>
      </p:sp>
      <p:sp>
        <p:nvSpPr>
          <p:cNvPr id="250" name="Shape 250"/>
          <p:cNvSpPr txBox="1">
            <a:spLocks noGrp="1"/>
          </p:cNvSpPr>
          <p:nvPr>
            <p:ph type="body" idx="3"/>
          </p:nvPr>
        </p:nvSpPr>
        <p:spPr>
          <a:xfrm>
            <a:off x="6245728" y="1930741"/>
            <a:ext cx="5446800" cy="4421999"/>
          </a:xfrm>
          <a:prstGeom prst="rect">
            <a:avLst/>
          </a:prstGeom>
          <a:noFill/>
          <a:ln>
            <a:noFill/>
          </a:ln>
        </p:spPr>
        <p:txBody>
          <a:bodyPr lIns="121900" tIns="121900" rIns="121900" bIns="121900" anchor="t" anchorCtr="0"/>
          <a:lstStyle>
            <a:lvl1pPr marL="457200" lvl="0" indent="-114300" algn="l" rtl="0">
              <a:lnSpc>
                <a:spcPct val="110000"/>
              </a:lnSpc>
              <a:spcBef>
                <a:spcPts val="0"/>
              </a:spcBef>
              <a:spcAft>
                <a:spcPts val="1600"/>
              </a:spcAft>
              <a:buClr>
                <a:schemeClr val="dk1"/>
              </a:buClr>
              <a:buSzPct val="90476"/>
              <a:buFont typeface="Arial"/>
              <a:buChar char="•"/>
              <a:defRPr sz="2100">
                <a:solidFill>
                  <a:schemeClr val="dk1"/>
                </a:solidFill>
                <a:latin typeface="Proxima Nova"/>
                <a:ea typeface="Proxima Nova"/>
                <a:cs typeface="Proxima Nova"/>
                <a:sym typeface="Proxima Nova"/>
              </a:defRPr>
            </a:lvl1pPr>
            <a:lvl2pPr marL="1066800" lvl="1" indent="-114300" algn="l" rtl="0">
              <a:lnSpc>
                <a:spcPct val="110000"/>
              </a:lnSpc>
              <a:spcBef>
                <a:spcPts val="0"/>
              </a:spcBef>
              <a:spcAft>
                <a:spcPts val="1600"/>
              </a:spcAft>
              <a:buClr>
                <a:schemeClr val="dk1"/>
              </a:buClr>
              <a:buSzPct val="90476"/>
              <a:buFont typeface="Arial"/>
              <a:buChar char="•"/>
              <a:defRPr sz="2100">
                <a:solidFill>
                  <a:schemeClr val="dk1"/>
                </a:solidFill>
                <a:latin typeface="Proxima Nova"/>
                <a:ea typeface="Proxima Nova"/>
                <a:cs typeface="Proxima Nova"/>
                <a:sym typeface="Proxima Nova"/>
              </a:defRPr>
            </a:lvl2pPr>
            <a:lvl3pPr marL="1765300" marR="0" lvl="2" indent="-203200" algn="l" rtl="0">
              <a:lnSpc>
                <a:spcPct val="110000"/>
              </a:lnSpc>
              <a:spcBef>
                <a:spcPts val="0"/>
              </a:spcBef>
              <a:spcAft>
                <a:spcPts val="1600"/>
              </a:spcAft>
              <a:buClr>
                <a:schemeClr val="dk1"/>
              </a:buClr>
              <a:buSzPct val="90476"/>
              <a:buFont typeface="Arial"/>
              <a:buChar char="•"/>
              <a:defRPr sz="2100">
                <a:solidFill>
                  <a:schemeClr val="dk1"/>
                </a:solidFill>
                <a:latin typeface="Proxima Nova"/>
                <a:ea typeface="Proxima Nova"/>
                <a:cs typeface="Proxima Nova"/>
                <a:sym typeface="Proxima Nova"/>
              </a:defRPr>
            </a:lvl3pPr>
            <a:lvl4pPr marL="2374900" marR="0" lvl="3" indent="-203200" algn="l" rtl="0">
              <a:lnSpc>
                <a:spcPct val="110000"/>
              </a:lnSpc>
              <a:spcBef>
                <a:spcPts val="0"/>
              </a:spcBef>
              <a:spcAft>
                <a:spcPts val="1600"/>
              </a:spcAft>
              <a:buClr>
                <a:schemeClr val="dk1"/>
              </a:buClr>
              <a:buSzPct val="90476"/>
              <a:buFont typeface="Arial"/>
              <a:buChar char="•"/>
              <a:defRPr sz="2100">
                <a:solidFill>
                  <a:schemeClr val="dk1"/>
                </a:solidFill>
                <a:latin typeface="Proxima Nova"/>
                <a:ea typeface="Proxima Nova"/>
                <a:cs typeface="Proxima Nova"/>
                <a:sym typeface="Proxima Nova"/>
              </a:defRPr>
            </a:lvl4pPr>
            <a:lvl5pPr marL="2603500" marR="0" lvl="4" indent="0" algn="l" rtl="0">
              <a:lnSpc>
                <a:spcPct val="110000"/>
              </a:lnSpc>
              <a:spcBef>
                <a:spcPts val="0"/>
              </a:spcBef>
              <a:spcAft>
                <a:spcPts val="1600"/>
              </a:spcAft>
              <a:buClr>
                <a:schemeClr val="dk1"/>
              </a:buClr>
              <a:buSzPct val="90476"/>
              <a:buFont typeface="Arial"/>
              <a:buNone/>
              <a:defRPr sz="2100">
                <a:solidFill>
                  <a:schemeClr val="dk1"/>
                </a:solidFill>
                <a:latin typeface="Proxima Nova"/>
                <a:ea typeface="Proxima Nova"/>
                <a:cs typeface="Proxima Nova"/>
                <a:sym typeface="Proxima Nova"/>
              </a:defRPr>
            </a:lvl5pPr>
            <a:lvl6pPr marL="0" marR="0" lvl="5" indent="0" algn="l" rtl="0">
              <a:lnSpc>
                <a:spcPct val="110000"/>
              </a:lnSpc>
              <a:spcBef>
                <a:spcPts val="0"/>
              </a:spcBef>
              <a:spcAft>
                <a:spcPts val="1600"/>
              </a:spcAft>
              <a:buClr>
                <a:schemeClr val="dk1"/>
              </a:buClr>
              <a:buSzPct val="90476"/>
              <a:buFont typeface="Arial"/>
              <a:buNone/>
              <a:defRPr sz="2100">
                <a:solidFill>
                  <a:schemeClr val="dk1"/>
                </a:solidFill>
                <a:latin typeface="Proxima Nova"/>
                <a:ea typeface="Proxima Nova"/>
                <a:cs typeface="Proxima Nova"/>
                <a:sym typeface="Proxima Nova"/>
              </a:defRPr>
            </a:lvl6pPr>
            <a:lvl7pPr lvl="6" rtl="0">
              <a:spcBef>
                <a:spcPts val="0"/>
              </a:spcBef>
              <a:buSzPct val="100000"/>
              <a:defRPr sz="1900"/>
            </a:lvl7pPr>
            <a:lvl8pPr lvl="7" rtl="0">
              <a:spcBef>
                <a:spcPts val="0"/>
              </a:spcBef>
              <a:buSzPct val="100000"/>
              <a:defRPr sz="1900"/>
            </a:lvl8pPr>
            <a:lvl9pPr lvl="8" rtl="0">
              <a:spcBef>
                <a:spcPts val="0"/>
              </a:spcBef>
              <a:buSzPct val="100000"/>
              <a:defRPr sz="1900"/>
            </a:lvl9pPr>
          </a:lstStyle>
          <a:p>
            <a:endParaRPr/>
          </a:p>
        </p:txBody>
      </p:sp>
      <p:pic>
        <p:nvPicPr>
          <p:cNvPr id="251" name="Shape 251"/>
          <p:cNvPicPr preferRelativeResize="0"/>
          <p:nvPr/>
        </p:nvPicPr>
        <p:blipFill rotWithShape="1">
          <a:blip r:embed="rId2">
            <a:alphaModFix/>
          </a:blip>
          <a:srcRect/>
          <a:stretch/>
        </p:blipFill>
        <p:spPr>
          <a:xfrm>
            <a:off x="11488815" y="6194530"/>
            <a:ext cx="436800" cy="436800"/>
          </a:xfrm>
          <a:prstGeom prst="rect">
            <a:avLst/>
          </a:prstGeom>
          <a:noFill/>
          <a:ln>
            <a:noFill/>
          </a:ln>
        </p:spPr>
      </p:pic>
      <p:sp>
        <p:nvSpPr>
          <p:cNvPr id="252" name="Shape 252"/>
          <p:cNvSpPr txBox="1">
            <a:spLocks noGrp="1"/>
          </p:cNvSpPr>
          <p:nvPr>
            <p:ph type="body" idx="4"/>
          </p:nvPr>
        </p:nvSpPr>
        <p:spPr>
          <a:xfrm>
            <a:off x="486833" y="939800"/>
            <a:ext cx="6187200" cy="529200"/>
          </a:xfrm>
          <a:prstGeom prst="rect">
            <a:avLst/>
          </a:prstGeom>
          <a:noFill/>
          <a:ln>
            <a:noFill/>
          </a:ln>
        </p:spPr>
        <p:txBody>
          <a:bodyPr lIns="121900" tIns="121900" rIns="121900" bIns="121900" anchor="t" anchorCtr="0"/>
          <a:lstStyle>
            <a:lvl1pPr lvl="0" rtl="0">
              <a:spcBef>
                <a:spcPts val="0"/>
              </a:spcBef>
              <a:buSzPct val="100000"/>
              <a:defRPr sz="1900" b="0" i="0" u="none" strike="noStrike" cap="none">
                <a:solidFill>
                  <a:srgbClr val="797979"/>
                </a:solidFill>
                <a:latin typeface="Proxima Nova"/>
                <a:ea typeface="Proxima Nova"/>
                <a:cs typeface="Proxima Nova"/>
                <a:sym typeface="Proxima Nova"/>
              </a:defRPr>
            </a:lvl1pPr>
            <a:lvl2pPr lvl="1" rtl="0">
              <a:spcBef>
                <a:spcPts val="0"/>
              </a:spcBef>
              <a:buSzPct val="90476"/>
              <a:defRPr sz="2100" b="0" i="0" u="none" strike="noStrike" cap="none">
                <a:solidFill>
                  <a:srgbClr val="797979"/>
                </a:solidFill>
                <a:latin typeface="Proxima Nova"/>
                <a:ea typeface="Proxima Nova"/>
                <a:cs typeface="Proxima Nova"/>
                <a:sym typeface="Proxima Nova"/>
              </a:defRPr>
            </a:lvl2pPr>
            <a:lvl3pPr lvl="2" rtl="0">
              <a:spcBef>
                <a:spcPts val="0"/>
              </a:spcBef>
              <a:buSzPct val="90476"/>
              <a:defRPr sz="2100" b="0" i="0" u="none" strike="noStrike" cap="none">
                <a:solidFill>
                  <a:srgbClr val="797979"/>
                </a:solidFill>
                <a:latin typeface="Proxima Nova"/>
                <a:ea typeface="Proxima Nova"/>
                <a:cs typeface="Proxima Nova"/>
                <a:sym typeface="Proxima Nova"/>
              </a:defRPr>
            </a:lvl3pPr>
            <a:lvl4pPr lvl="3" rtl="0">
              <a:spcBef>
                <a:spcPts val="0"/>
              </a:spcBef>
              <a:buSzPct val="90476"/>
              <a:defRPr sz="2100" b="0" i="0" u="none" strike="noStrike" cap="none">
                <a:solidFill>
                  <a:srgbClr val="797979"/>
                </a:solidFill>
                <a:latin typeface="Proxima Nova"/>
                <a:ea typeface="Proxima Nova"/>
                <a:cs typeface="Proxima Nova"/>
                <a:sym typeface="Proxima Nova"/>
              </a:defRPr>
            </a:lvl4pPr>
            <a:lvl5pPr lvl="4" rtl="0">
              <a:spcBef>
                <a:spcPts val="0"/>
              </a:spcBef>
              <a:buSzPct val="90476"/>
              <a:defRPr sz="2100" b="0" i="0" u="none" strike="noStrike" cap="none">
                <a:solidFill>
                  <a:srgbClr val="797979"/>
                </a:solidFill>
                <a:latin typeface="Proxima Nova"/>
                <a:ea typeface="Proxima Nova"/>
                <a:cs typeface="Proxima Nova"/>
                <a:sym typeface="Proxima Nova"/>
              </a:defRPr>
            </a:lvl5pPr>
            <a:lvl6pPr lvl="5" rtl="0">
              <a:spcBef>
                <a:spcPts val="0"/>
              </a:spcBef>
              <a:buSzPct val="100000"/>
              <a:defRPr sz="1900" b="0" i="0" u="none" strike="noStrike" cap="none">
                <a:solidFill>
                  <a:srgbClr val="000000"/>
                </a:solidFill>
                <a:latin typeface="Arial"/>
                <a:ea typeface="Arial"/>
                <a:cs typeface="Arial"/>
                <a:sym typeface="Arial"/>
              </a:defRPr>
            </a:lvl6pPr>
            <a:lvl7pPr lvl="6" rtl="0">
              <a:spcBef>
                <a:spcPts val="0"/>
              </a:spcBef>
              <a:buSzPct val="100000"/>
              <a:defRPr sz="1900" b="0" i="0" u="none" strike="noStrike" cap="none">
                <a:solidFill>
                  <a:srgbClr val="000000"/>
                </a:solidFill>
                <a:latin typeface="Arial"/>
                <a:ea typeface="Arial"/>
                <a:cs typeface="Arial"/>
                <a:sym typeface="Arial"/>
              </a:defRPr>
            </a:lvl7pPr>
            <a:lvl8pPr lvl="7" rtl="0">
              <a:spcBef>
                <a:spcPts val="0"/>
              </a:spcBef>
              <a:buSzPct val="100000"/>
              <a:defRPr sz="1900" b="0" i="0" u="none" strike="noStrike" cap="none">
                <a:solidFill>
                  <a:srgbClr val="000000"/>
                </a:solidFill>
                <a:latin typeface="Arial"/>
                <a:ea typeface="Arial"/>
                <a:cs typeface="Arial"/>
                <a:sym typeface="Arial"/>
              </a:defRPr>
            </a:lvl8pPr>
            <a:lvl9pPr lvl="8" rtl="0">
              <a:spcBef>
                <a:spcPts val="0"/>
              </a:spcBef>
              <a:buSzPct val="100000"/>
              <a:defRPr sz="1900" b="0" i="0" u="none" strike="noStrike" cap="none">
                <a:solidFill>
                  <a:srgbClr val="000000"/>
                </a:solidFill>
                <a:latin typeface="Arial"/>
                <a:ea typeface="Arial"/>
                <a:cs typeface="Arial"/>
                <a:sym typeface="Arial"/>
              </a:defRPr>
            </a:lvl9pPr>
          </a:lstStyle>
          <a:p>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cSld name="Large Number">
    <p:spTree>
      <p:nvGrpSpPr>
        <p:cNvPr id="1" name="Shape 253"/>
        <p:cNvGrpSpPr/>
        <p:nvPr/>
      </p:nvGrpSpPr>
      <p:grpSpPr>
        <a:xfrm>
          <a:off x="0" y="0"/>
          <a:ext cx="0" cy="0"/>
          <a:chOff x="0" y="0"/>
          <a:chExt cx="0" cy="0"/>
        </a:xfrm>
      </p:grpSpPr>
      <p:sp>
        <p:nvSpPr>
          <p:cNvPr id="254" name="Shape 254"/>
          <p:cNvSpPr txBox="1">
            <a:spLocks noGrp="1"/>
          </p:cNvSpPr>
          <p:nvPr>
            <p:ph type="subTitle" idx="1"/>
          </p:nvPr>
        </p:nvSpPr>
        <p:spPr>
          <a:xfrm>
            <a:off x="405969" y="2452014"/>
            <a:ext cx="11256299" cy="990000"/>
          </a:xfrm>
          <a:prstGeom prst="rect">
            <a:avLst/>
          </a:prstGeom>
          <a:noFill/>
          <a:ln>
            <a:noFill/>
          </a:ln>
        </p:spPr>
        <p:txBody>
          <a:bodyPr lIns="121900" tIns="121900" rIns="121900" bIns="121900" anchor="t" anchorCtr="0"/>
          <a:lstStyle>
            <a:lvl1pPr marL="0" marR="0" lvl="0" indent="0" algn="l" rtl="0">
              <a:lnSpc>
                <a:spcPct val="100000"/>
              </a:lnSpc>
              <a:spcBef>
                <a:spcPts val="1100"/>
              </a:spcBef>
              <a:spcAft>
                <a:spcPts val="0"/>
              </a:spcAft>
              <a:buClr>
                <a:schemeClr val="accent1"/>
              </a:buClr>
              <a:buSzPct val="25000"/>
              <a:buFont typeface="Arial"/>
              <a:buNone/>
              <a:defRPr sz="10700" b="1" i="0" u="none" strike="noStrike" cap="none">
                <a:solidFill>
                  <a:schemeClr val="dk2"/>
                </a:solidFill>
                <a:latin typeface="Proxima Nova"/>
                <a:ea typeface="Proxima Nova"/>
                <a:cs typeface="Proxima Nova"/>
                <a:sym typeface="Proxima Nova"/>
              </a:defRPr>
            </a:lvl1pPr>
            <a:lvl2pPr marL="609600" marR="0" lvl="1" indent="0" algn="ctr" rtl="0">
              <a:lnSpc>
                <a:spcPct val="100000"/>
              </a:lnSpc>
              <a:spcBef>
                <a:spcPts val="700"/>
              </a:spcBef>
              <a:spcAft>
                <a:spcPts val="0"/>
              </a:spcAft>
              <a:buClr>
                <a:schemeClr val="accent1"/>
              </a:buClr>
              <a:buSzPct val="100000"/>
              <a:buFont typeface="Arial"/>
              <a:buNone/>
              <a:defRPr sz="1900" b="0" i="0" u="none" strike="noStrike" cap="none">
                <a:solidFill>
                  <a:srgbClr val="000000"/>
                </a:solidFill>
                <a:latin typeface="Arial"/>
                <a:ea typeface="Arial"/>
                <a:cs typeface="Arial"/>
                <a:sym typeface="Arial"/>
              </a:defRPr>
            </a:lvl2pPr>
            <a:lvl3pPr marL="1219200" marR="0" lvl="2" indent="0" algn="ctr" rtl="0">
              <a:lnSpc>
                <a:spcPct val="100000"/>
              </a:lnSpc>
              <a:spcBef>
                <a:spcPts val="600"/>
              </a:spcBef>
              <a:spcAft>
                <a:spcPts val="0"/>
              </a:spcAft>
              <a:buClr>
                <a:schemeClr val="accent1"/>
              </a:buClr>
              <a:buSzPct val="100000"/>
              <a:buFont typeface="Arial"/>
              <a:buNone/>
              <a:defRPr sz="1900" b="0" i="0" u="none" strike="noStrike" cap="none">
                <a:solidFill>
                  <a:srgbClr val="000000"/>
                </a:solidFill>
                <a:latin typeface="Arial"/>
                <a:ea typeface="Arial"/>
                <a:cs typeface="Arial"/>
                <a:sym typeface="Arial"/>
              </a:defRPr>
            </a:lvl3pPr>
            <a:lvl4pPr marL="1828800" marR="0" lvl="3" indent="0" algn="ctr" rtl="0">
              <a:lnSpc>
                <a:spcPct val="100000"/>
              </a:lnSpc>
              <a:spcBef>
                <a:spcPts val="500"/>
              </a:spcBef>
              <a:spcAft>
                <a:spcPts val="0"/>
              </a:spcAft>
              <a:buClr>
                <a:schemeClr val="accent1"/>
              </a:buClr>
              <a:buSzPct val="100000"/>
              <a:buFont typeface="Arial"/>
              <a:buNone/>
              <a:defRPr sz="1900" b="0" i="0" u="none" strike="noStrike" cap="none">
                <a:solidFill>
                  <a:srgbClr val="000000"/>
                </a:solidFill>
                <a:latin typeface="Arial"/>
                <a:ea typeface="Arial"/>
                <a:cs typeface="Arial"/>
                <a:sym typeface="Arial"/>
              </a:defRPr>
            </a:lvl4pPr>
            <a:lvl5pPr marL="2438400" marR="0" lvl="4" indent="0" algn="ctr" rtl="0">
              <a:lnSpc>
                <a:spcPct val="100000"/>
              </a:lnSpc>
              <a:spcBef>
                <a:spcPts val="500"/>
              </a:spcBef>
              <a:spcAft>
                <a:spcPts val="0"/>
              </a:spcAft>
              <a:buClr>
                <a:schemeClr val="accent1"/>
              </a:buClr>
              <a:buSzPct val="100000"/>
              <a:buFont typeface="Arial"/>
              <a:buNone/>
              <a:defRPr sz="1900" b="0" i="0" u="none" strike="noStrike" cap="none">
                <a:solidFill>
                  <a:srgbClr val="000000"/>
                </a:solidFill>
                <a:latin typeface="Arial"/>
                <a:ea typeface="Arial"/>
                <a:cs typeface="Arial"/>
                <a:sym typeface="Arial"/>
              </a:defRPr>
            </a:lvl5pPr>
            <a:lvl6pPr marL="3048000" marR="0" lvl="5" indent="0" algn="ctr" rtl="0">
              <a:lnSpc>
                <a:spcPct val="100000"/>
              </a:lnSpc>
              <a:spcBef>
                <a:spcPts val="500"/>
              </a:spcBef>
              <a:spcAft>
                <a:spcPts val="0"/>
              </a:spcAft>
              <a:buClr>
                <a:srgbClr val="888888"/>
              </a:buClr>
              <a:buSzPct val="100000"/>
              <a:buFont typeface="Arial"/>
              <a:buNone/>
              <a:defRPr sz="1900" b="0" i="0" u="none" strike="noStrike" cap="none">
                <a:solidFill>
                  <a:srgbClr val="000000"/>
                </a:solidFill>
                <a:latin typeface="Arial"/>
                <a:ea typeface="Arial"/>
                <a:cs typeface="Arial"/>
                <a:sym typeface="Arial"/>
              </a:defRPr>
            </a:lvl6pPr>
            <a:lvl7pPr marL="3657600" marR="0" lvl="6" indent="0" algn="ctr" rtl="0">
              <a:lnSpc>
                <a:spcPct val="100000"/>
              </a:lnSpc>
              <a:spcBef>
                <a:spcPts val="500"/>
              </a:spcBef>
              <a:spcAft>
                <a:spcPts val="0"/>
              </a:spcAft>
              <a:buClr>
                <a:srgbClr val="888888"/>
              </a:buClr>
              <a:buSzPct val="100000"/>
              <a:buFont typeface="Arial"/>
              <a:buNone/>
              <a:defRPr sz="1900" b="0" i="0" u="none" strike="noStrike" cap="none">
                <a:solidFill>
                  <a:srgbClr val="000000"/>
                </a:solidFill>
                <a:latin typeface="Arial"/>
                <a:ea typeface="Arial"/>
                <a:cs typeface="Arial"/>
                <a:sym typeface="Arial"/>
              </a:defRPr>
            </a:lvl7pPr>
            <a:lvl8pPr marL="4267200" marR="0" lvl="7" indent="0" algn="ctr" rtl="0">
              <a:lnSpc>
                <a:spcPct val="100000"/>
              </a:lnSpc>
              <a:spcBef>
                <a:spcPts val="500"/>
              </a:spcBef>
              <a:spcAft>
                <a:spcPts val="0"/>
              </a:spcAft>
              <a:buClr>
                <a:srgbClr val="888888"/>
              </a:buClr>
              <a:buSzPct val="100000"/>
              <a:buFont typeface="Arial"/>
              <a:buNone/>
              <a:defRPr sz="1900" b="0" i="0" u="none" strike="noStrike" cap="none">
                <a:solidFill>
                  <a:srgbClr val="000000"/>
                </a:solidFill>
                <a:latin typeface="Arial"/>
                <a:ea typeface="Arial"/>
                <a:cs typeface="Arial"/>
                <a:sym typeface="Arial"/>
              </a:defRPr>
            </a:lvl8pPr>
            <a:lvl9pPr marL="4876800" marR="0" lvl="8" indent="0" algn="ctr" rtl="0">
              <a:lnSpc>
                <a:spcPct val="100000"/>
              </a:lnSpc>
              <a:spcBef>
                <a:spcPts val="500"/>
              </a:spcBef>
              <a:spcAft>
                <a:spcPts val="0"/>
              </a:spcAft>
              <a:buClr>
                <a:srgbClr val="888888"/>
              </a:buClr>
              <a:buSzPct val="100000"/>
              <a:buFont typeface="Arial"/>
              <a:buNone/>
              <a:defRPr sz="1900" b="0" i="0" u="none" strike="noStrike" cap="none">
                <a:solidFill>
                  <a:srgbClr val="000000"/>
                </a:solidFill>
                <a:latin typeface="Arial"/>
                <a:ea typeface="Arial"/>
                <a:cs typeface="Arial"/>
                <a:sym typeface="Arial"/>
              </a:defRPr>
            </a:lvl9pPr>
          </a:lstStyle>
          <a:p>
            <a:endParaRPr/>
          </a:p>
        </p:txBody>
      </p:sp>
      <p:sp>
        <p:nvSpPr>
          <p:cNvPr id="255" name="Shape 255"/>
          <p:cNvSpPr txBox="1">
            <a:spLocks noGrp="1"/>
          </p:cNvSpPr>
          <p:nvPr>
            <p:ph type="title"/>
          </p:nvPr>
        </p:nvSpPr>
        <p:spPr>
          <a:xfrm>
            <a:off x="436209" y="3994248"/>
            <a:ext cx="10972799" cy="1143299"/>
          </a:xfrm>
          <a:prstGeom prst="rect">
            <a:avLst/>
          </a:prstGeom>
          <a:noFill/>
          <a:ln>
            <a:noFill/>
          </a:ln>
        </p:spPr>
        <p:txBody>
          <a:bodyPr lIns="121900" tIns="121900" rIns="121900" bIns="121900" anchor="t" anchorCtr="0"/>
          <a:lstStyle>
            <a:lvl1pPr lvl="0" rtl="0">
              <a:spcBef>
                <a:spcPts val="0"/>
              </a:spcBef>
              <a:buSzPct val="59375"/>
              <a:defRPr sz="3200" b="1" i="0">
                <a:solidFill>
                  <a:srgbClr val="A5A9AA"/>
                </a:solidFill>
                <a:latin typeface="Proxima Nova"/>
                <a:ea typeface="Proxima Nova"/>
                <a:cs typeface="Proxima Nova"/>
                <a:sym typeface="Proxima Nova"/>
              </a:defRPr>
            </a:lvl1pPr>
            <a:lvl2pPr lvl="1" rtl="0">
              <a:spcBef>
                <a:spcPts val="0"/>
              </a:spcBef>
              <a:buSzPct val="100000"/>
              <a:defRPr sz="1900" b="0" i="0" u="none" strike="noStrike" cap="none">
                <a:solidFill>
                  <a:srgbClr val="000000"/>
                </a:solidFill>
                <a:latin typeface="Arial"/>
                <a:ea typeface="Arial"/>
                <a:cs typeface="Arial"/>
                <a:sym typeface="Arial"/>
              </a:defRPr>
            </a:lvl2pPr>
            <a:lvl3pPr lvl="2" rtl="0">
              <a:spcBef>
                <a:spcPts val="0"/>
              </a:spcBef>
              <a:buSzPct val="100000"/>
              <a:defRPr sz="1900"/>
            </a:lvl3pPr>
            <a:lvl4pPr lvl="3" rtl="0">
              <a:spcBef>
                <a:spcPts val="0"/>
              </a:spcBef>
              <a:buSzPct val="100000"/>
              <a:defRPr sz="1900"/>
            </a:lvl4pPr>
            <a:lvl5pPr lvl="4" rtl="0">
              <a:spcBef>
                <a:spcPts val="0"/>
              </a:spcBef>
              <a:buSzPct val="100000"/>
              <a:defRPr sz="1900"/>
            </a:lvl5pPr>
            <a:lvl6pPr lvl="5" rtl="0">
              <a:spcBef>
                <a:spcPts val="0"/>
              </a:spcBef>
              <a:buSzPct val="100000"/>
              <a:defRPr sz="1900"/>
            </a:lvl6pPr>
            <a:lvl7pPr lvl="6" rtl="0">
              <a:spcBef>
                <a:spcPts val="0"/>
              </a:spcBef>
              <a:buSzPct val="100000"/>
              <a:defRPr sz="1900"/>
            </a:lvl7pPr>
            <a:lvl8pPr lvl="7" rtl="0">
              <a:spcBef>
                <a:spcPts val="0"/>
              </a:spcBef>
              <a:buSzPct val="100000"/>
              <a:defRPr sz="1900"/>
            </a:lvl8pPr>
            <a:lvl9pPr lvl="8" rtl="0">
              <a:spcBef>
                <a:spcPts val="0"/>
              </a:spcBef>
              <a:buSzPct val="100000"/>
              <a:defRPr sz="1900"/>
            </a:lvl9pPr>
          </a:lstStyle>
          <a:p>
            <a:endParaRPr/>
          </a:p>
        </p:txBody>
      </p:sp>
      <p:pic>
        <p:nvPicPr>
          <p:cNvPr id="256" name="Shape 256"/>
          <p:cNvPicPr preferRelativeResize="0"/>
          <p:nvPr/>
        </p:nvPicPr>
        <p:blipFill rotWithShape="1">
          <a:blip r:embed="rId2">
            <a:alphaModFix/>
          </a:blip>
          <a:srcRect/>
          <a:stretch/>
        </p:blipFill>
        <p:spPr>
          <a:xfrm>
            <a:off x="11488815" y="6194530"/>
            <a:ext cx="436800" cy="436800"/>
          </a:xfrm>
          <a:prstGeom prst="rect">
            <a:avLst/>
          </a:prstGeom>
          <a:noFill/>
          <a:ln>
            <a:noFill/>
          </a:ln>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blank">
  <p:cSld name="Blank">
    <p:spTree>
      <p:nvGrpSpPr>
        <p:cNvPr id="1" name="Shape 142"/>
        <p:cNvGrpSpPr/>
        <p:nvPr/>
      </p:nvGrpSpPr>
      <p:grpSpPr>
        <a:xfrm>
          <a:off x="0" y="0"/>
          <a:ext cx="0" cy="0"/>
          <a:chOff x="0" y="0"/>
          <a:chExt cx="0" cy="0"/>
        </a:xfrm>
      </p:grpSpPr>
      <p:sp>
        <p:nvSpPr>
          <p:cNvPr id="143" name="Shape 143"/>
          <p:cNvSpPr txBox="1">
            <a:spLocks noGrp="1"/>
          </p:cNvSpPr>
          <p:nvPr>
            <p:ph type="dt" idx="10"/>
          </p:nvPr>
        </p:nvSpPr>
        <p:spPr>
          <a:xfrm>
            <a:off x="838200" y="6356351"/>
            <a:ext cx="2743199" cy="365125"/>
          </a:xfrm>
          <a:prstGeom prst="rect">
            <a:avLst/>
          </a:prstGeom>
          <a:noFill/>
          <a:ln>
            <a:noFill/>
          </a:ln>
        </p:spPr>
        <p:txBody>
          <a:bodyPr lIns="91425" tIns="91425" rIns="91425" bIns="91425" anchor="ctr" anchorCtr="0"/>
          <a:lstStyle>
            <a:lvl1pPr marL="0" marR="0" lvl="0" indent="0" algn="l" rtl="0">
              <a:spcBef>
                <a:spcPts val="0"/>
              </a:spcBef>
              <a:buNone/>
              <a:defRPr sz="1200">
                <a:solidFill>
                  <a:srgbClr val="888888"/>
                </a:solidFill>
                <a:latin typeface="Calibri"/>
                <a:ea typeface="Calibri"/>
                <a:cs typeface="Calibri"/>
                <a:sym typeface="Calibri"/>
              </a:defRPr>
            </a:lvl1pPr>
            <a:lvl2pPr marL="457189" marR="0" lvl="1" indent="-12689" algn="l" rtl="0">
              <a:spcBef>
                <a:spcPts val="0"/>
              </a:spcBef>
              <a:buNone/>
              <a:defRPr sz="1900" b="0" i="0" u="none" strike="noStrike" cap="none">
                <a:solidFill>
                  <a:schemeClr val="dk1"/>
                </a:solidFill>
                <a:latin typeface="Calibri"/>
                <a:ea typeface="Calibri"/>
                <a:cs typeface="Calibri"/>
                <a:sym typeface="Calibri"/>
              </a:defRPr>
            </a:lvl2pPr>
            <a:lvl3pPr marL="914377" marR="0" lvl="2" indent="-12677" algn="l" rtl="0">
              <a:spcBef>
                <a:spcPts val="0"/>
              </a:spcBef>
              <a:buNone/>
              <a:defRPr sz="1900" b="0" i="0" u="none" strike="noStrike" cap="none">
                <a:solidFill>
                  <a:schemeClr val="dk1"/>
                </a:solidFill>
                <a:latin typeface="Calibri"/>
                <a:ea typeface="Calibri"/>
                <a:cs typeface="Calibri"/>
                <a:sym typeface="Calibri"/>
              </a:defRPr>
            </a:lvl3pPr>
            <a:lvl4pPr marL="1371566" marR="0" lvl="3" indent="-12665" algn="l" rtl="0">
              <a:spcBef>
                <a:spcPts val="0"/>
              </a:spcBef>
              <a:buNone/>
              <a:defRPr sz="1900" b="0" i="0" u="none" strike="noStrike" cap="none">
                <a:solidFill>
                  <a:schemeClr val="dk1"/>
                </a:solidFill>
                <a:latin typeface="Calibri"/>
                <a:ea typeface="Calibri"/>
                <a:cs typeface="Calibri"/>
                <a:sym typeface="Calibri"/>
              </a:defRPr>
            </a:lvl4pPr>
            <a:lvl5pPr marL="1828754" marR="0" lvl="4" indent="-12654" algn="l" rtl="0">
              <a:spcBef>
                <a:spcPts val="0"/>
              </a:spcBef>
              <a:buNone/>
              <a:defRPr sz="1900" b="0" i="0" u="none" strike="noStrike" cap="none">
                <a:solidFill>
                  <a:schemeClr val="dk1"/>
                </a:solidFill>
                <a:latin typeface="Calibri"/>
                <a:ea typeface="Calibri"/>
                <a:cs typeface="Calibri"/>
                <a:sym typeface="Calibri"/>
              </a:defRPr>
            </a:lvl5pPr>
            <a:lvl6pPr marL="2285943" marR="0" lvl="5" indent="-12643" algn="l" rtl="0">
              <a:spcBef>
                <a:spcPts val="0"/>
              </a:spcBef>
              <a:buNone/>
              <a:defRPr sz="1900" b="0" i="0" u="none" strike="noStrike" cap="none">
                <a:solidFill>
                  <a:schemeClr val="dk1"/>
                </a:solidFill>
                <a:latin typeface="Calibri"/>
                <a:ea typeface="Calibri"/>
                <a:cs typeface="Calibri"/>
                <a:sym typeface="Calibri"/>
              </a:defRPr>
            </a:lvl6pPr>
            <a:lvl7pPr marL="2743131" marR="0" lvl="6" indent="-12631" algn="l" rtl="0">
              <a:spcBef>
                <a:spcPts val="0"/>
              </a:spcBef>
              <a:buNone/>
              <a:defRPr sz="1900" b="0" i="0" u="none" strike="noStrike" cap="none">
                <a:solidFill>
                  <a:schemeClr val="dk1"/>
                </a:solidFill>
                <a:latin typeface="Calibri"/>
                <a:ea typeface="Calibri"/>
                <a:cs typeface="Calibri"/>
                <a:sym typeface="Calibri"/>
              </a:defRPr>
            </a:lvl7pPr>
            <a:lvl8pPr marL="3200320" marR="0" lvl="7" indent="-12619" algn="l" rtl="0">
              <a:spcBef>
                <a:spcPts val="0"/>
              </a:spcBef>
              <a:buNone/>
              <a:defRPr sz="1900" b="0" i="0" u="none" strike="noStrike" cap="none">
                <a:solidFill>
                  <a:schemeClr val="dk1"/>
                </a:solidFill>
                <a:latin typeface="Calibri"/>
                <a:ea typeface="Calibri"/>
                <a:cs typeface="Calibri"/>
                <a:sym typeface="Calibri"/>
              </a:defRPr>
            </a:lvl8pPr>
            <a:lvl9pPr marL="3657509" marR="0" lvl="8" indent="-12608" algn="l" rtl="0">
              <a:spcBef>
                <a:spcPts val="0"/>
              </a:spcBef>
              <a:buNone/>
              <a:defRPr sz="1900" b="0" i="0" u="none" strike="noStrike" cap="none">
                <a:solidFill>
                  <a:schemeClr val="dk1"/>
                </a:solidFill>
                <a:latin typeface="Calibri"/>
                <a:ea typeface="Calibri"/>
                <a:cs typeface="Calibri"/>
                <a:sym typeface="Calibri"/>
              </a:defRPr>
            </a:lvl9pPr>
          </a:lstStyle>
          <a:p>
            <a:endParaRPr/>
          </a:p>
        </p:txBody>
      </p:sp>
      <p:sp>
        <p:nvSpPr>
          <p:cNvPr id="144" name="Shape 144"/>
          <p:cNvSpPr txBox="1">
            <a:spLocks noGrp="1"/>
          </p:cNvSpPr>
          <p:nvPr>
            <p:ph type="ftr" idx="11"/>
          </p:nvPr>
        </p:nvSpPr>
        <p:spPr>
          <a:xfrm>
            <a:off x="4038600" y="6356351"/>
            <a:ext cx="4114800" cy="365125"/>
          </a:xfrm>
          <a:prstGeom prst="rect">
            <a:avLst/>
          </a:prstGeom>
          <a:noFill/>
          <a:ln>
            <a:noFill/>
          </a:ln>
        </p:spPr>
        <p:txBody>
          <a:bodyPr lIns="91425" tIns="91425" rIns="91425" bIns="91425" anchor="ctr" anchorCtr="0"/>
          <a:lstStyle>
            <a:lvl1pPr marL="0" marR="0" lvl="0" indent="0" algn="ctr" rtl="0">
              <a:spcBef>
                <a:spcPts val="0"/>
              </a:spcBef>
              <a:buNone/>
              <a:defRPr sz="1200">
                <a:solidFill>
                  <a:srgbClr val="888888"/>
                </a:solidFill>
                <a:latin typeface="Calibri"/>
                <a:ea typeface="Calibri"/>
                <a:cs typeface="Calibri"/>
                <a:sym typeface="Calibri"/>
              </a:defRPr>
            </a:lvl1pPr>
            <a:lvl2pPr marL="457189" marR="0" lvl="1" indent="-12689" algn="l" rtl="0">
              <a:spcBef>
                <a:spcPts val="0"/>
              </a:spcBef>
              <a:buNone/>
              <a:defRPr sz="1900" b="0" i="0" u="none" strike="noStrike" cap="none">
                <a:solidFill>
                  <a:schemeClr val="dk1"/>
                </a:solidFill>
                <a:latin typeface="Calibri"/>
                <a:ea typeface="Calibri"/>
                <a:cs typeface="Calibri"/>
                <a:sym typeface="Calibri"/>
              </a:defRPr>
            </a:lvl2pPr>
            <a:lvl3pPr marL="914377" marR="0" lvl="2" indent="-12677" algn="l" rtl="0">
              <a:spcBef>
                <a:spcPts val="0"/>
              </a:spcBef>
              <a:buNone/>
              <a:defRPr sz="1900" b="0" i="0" u="none" strike="noStrike" cap="none">
                <a:solidFill>
                  <a:schemeClr val="dk1"/>
                </a:solidFill>
                <a:latin typeface="Calibri"/>
                <a:ea typeface="Calibri"/>
                <a:cs typeface="Calibri"/>
                <a:sym typeface="Calibri"/>
              </a:defRPr>
            </a:lvl3pPr>
            <a:lvl4pPr marL="1371566" marR="0" lvl="3" indent="-12665" algn="l" rtl="0">
              <a:spcBef>
                <a:spcPts val="0"/>
              </a:spcBef>
              <a:buNone/>
              <a:defRPr sz="1900" b="0" i="0" u="none" strike="noStrike" cap="none">
                <a:solidFill>
                  <a:schemeClr val="dk1"/>
                </a:solidFill>
                <a:latin typeface="Calibri"/>
                <a:ea typeface="Calibri"/>
                <a:cs typeface="Calibri"/>
                <a:sym typeface="Calibri"/>
              </a:defRPr>
            </a:lvl4pPr>
            <a:lvl5pPr marL="1828754" marR="0" lvl="4" indent="-12654" algn="l" rtl="0">
              <a:spcBef>
                <a:spcPts val="0"/>
              </a:spcBef>
              <a:buNone/>
              <a:defRPr sz="1900" b="0" i="0" u="none" strike="noStrike" cap="none">
                <a:solidFill>
                  <a:schemeClr val="dk1"/>
                </a:solidFill>
                <a:latin typeface="Calibri"/>
                <a:ea typeface="Calibri"/>
                <a:cs typeface="Calibri"/>
                <a:sym typeface="Calibri"/>
              </a:defRPr>
            </a:lvl5pPr>
            <a:lvl6pPr marL="2285943" marR="0" lvl="5" indent="-12643" algn="l" rtl="0">
              <a:spcBef>
                <a:spcPts val="0"/>
              </a:spcBef>
              <a:buNone/>
              <a:defRPr sz="1900" b="0" i="0" u="none" strike="noStrike" cap="none">
                <a:solidFill>
                  <a:schemeClr val="dk1"/>
                </a:solidFill>
                <a:latin typeface="Calibri"/>
                <a:ea typeface="Calibri"/>
                <a:cs typeface="Calibri"/>
                <a:sym typeface="Calibri"/>
              </a:defRPr>
            </a:lvl6pPr>
            <a:lvl7pPr marL="2743131" marR="0" lvl="6" indent="-12631" algn="l" rtl="0">
              <a:spcBef>
                <a:spcPts val="0"/>
              </a:spcBef>
              <a:buNone/>
              <a:defRPr sz="1900" b="0" i="0" u="none" strike="noStrike" cap="none">
                <a:solidFill>
                  <a:schemeClr val="dk1"/>
                </a:solidFill>
                <a:latin typeface="Calibri"/>
                <a:ea typeface="Calibri"/>
                <a:cs typeface="Calibri"/>
                <a:sym typeface="Calibri"/>
              </a:defRPr>
            </a:lvl7pPr>
            <a:lvl8pPr marL="3200320" marR="0" lvl="7" indent="-12619" algn="l" rtl="0">
              <a:spcBef>
                <a:spcPts val="0"/>
              </a:spcBef>
              <a:buNone/>
              <a:defRPr sz="1900" b="0" i="0" u="none" strike="noStrike" cap="none">
                <a:solidFill>
                  <a:schemeClr val="dk1"/>
                </a:solidFill>
                <a:latin typeface="Calibri"/>
                <a:ea typeface="Calibri"/>
                <a:cs typeface="Calibri"/>
                <a:sym typeface="Calibri"/>
              </a:defRPr>
            </a:lvl8pPr>
            <a:lvl9pPr marL="3657509" marR="0" lvl="8" indent="-12608" algn="l" rtl="0">
              <a:spcBef>
                <a:spcPts val="0"/>
              </a:spcBef>
              <a:buNone/>
              <a:defRPr sz="1900" b="0" i="0" u="none" strike="noStrike" cap="none">
                <a:solidFill>
                  <a:schemeClr val="dk1"/>
                </a:solidFill>
                <a:latin typeface="Calibri"/>
                <a:ea typeface="Calibri"/>
                <a:cs typeface="Calibri"/>
                <a:sym typeface="Calibri"/>
              </a:defRPr>
            </a:lvl9pPr>
          </a:lstStyle>
          <a:p>
            <a:endParaRPr/>
          </a:p>
        </p:txBody>
      </p:sp>
      <p:sp>
        <p:nvSpPr>
          <p:cNvPr id="145" name="Shape 145"/>
          <p:cNvSpPr txBox="1">
            <a:spLocks noGrp="1"/>
          </p:cNvSpPr>
          <p:nvPr>
            <p:ph type="sldNum" idx="12"/>
          </p:nvPr>
        </p:nvSpPr>
        <p:spPr>
          <a:xfrm>
            <a:off x="8610600" y="6356351"/>
            <a:ext cx="2743199" cy="365125"/>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1200">
                <a:solidFill>
                  <a:srgbClr val="888888"/>
                </a:solidFill>
                <a:latin typeface="Calibri"/>
                <a:ea typeface="Calibri"/>
                <a:cs typeface="Calibri"/>
                <a:sym typeface="Calibri"/>
              </a:rPr>
              <a:t>‹#›</a:t>
            </a:fld>
            <a:endParaRPr lang="en-US" sz="1200">
              <a:solidFill>
                <a:srgbClr val="888888"/>
              </a:solidFill>
              <a:latin typeface="Calibri"/>
              <a:ea typeface="Calibri"/>
              <a:cs typeface="Calibri"/>
              <a:sym typeface="Calibri"/>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cSld name="Title Only">
    <p:spTree>
      <p:nvGrpSpPr>
        <p:cNvPr id="1" name="Shape 257"/>
        <p:cNvGrpSpPr/>
        <p:nvPr/>
      </p:nvGrpSpPr>
      <p:grpSpPr>
        <a:xfrm>
          <a:off x="0" y="0"/>
          <a:ext cx="0" cy="0"/>
          <a:chOff x="0" y="0"/>
          <a:chExt cx="0" cy="0"/>
        </a:xfrm>
      </p:grpSpPr>
      <p:sp>
        <p:nvSpPr>
          <p:cNvPr id="258" name="Shape 258"/>
          <p:cNvSpPr txBox="1">
            <a:spLocks noGrp="1"/>
          </p:cNvSpPr>
          <p:nvPr>
            <p:ph type="subTitle" idx="1"/>
          </p:nvPr>
        </p:nvSpPr>
        <p:spPr>
          <a:xfrm>
            <a:off x="487680" y="386080"/>
            <a:ext cx="11256299" cy="990000"/>
          </a:xfrm>
          <a:prstGeom prst="rect">
            <a:avLst/>
          </a:prstGeom>
          <a:noFill/>
          <a:ln>
            <a:noFill/>
          </a:ln>
        </p:spPr>
        <p:txBody>
          <a:bodyPr lIns="121900" tIns="121900" rIns="121900" bIns="121900" anchor="t" anchorCtr="0"/>
          <a:lstStyle>
            <a:lvl1pPr marL="0" marR="0" lvl="0" indent="0" algn="l" rtl="0">
              <a:lnSpc>
                <a:spcPct val="100000"/>
              </a:lnSpc>
              <a:spcBef>
                <a:spcPts val="1100"/>
              </a:spcBef>
              <a:spcAft>
                <a:spcPts val="0"/>
              </a:spcAft>
              <a:buClr>
                <a:schemeClr val="accent1"/>
              </a:buClr>
              <a:buSzPct val="70370"/>
              <a:buFont typeface="Arial"/>
              <a:buNone/>
              <a:defRPr sz="2700" b="1" i="0" u="none" strike="noStrike" cap="none">
                <a:solidFill>
                  <a:schemeClr val="dk1"/>
                </a:solidFill>
                <a:latin typeface="Proxima Nova"/>
                <a:ea typeface="Proxima Nova"/>
                <a:cs typeface="Proxima Nova"/>
                <a:sym typeface="Proxima Nova"/>
              </a:defRPr>
            </a:lvl1pPr>
            <a:lvl2pPr marL="609600" marR="0" lvl="1" indent="0" algn="ctr" rtl="0">
              <a:lnSpc>
                <a:spcPct val="100000"/>
              </a:lnSpc>
              <a:spcBef>
                <a:spcPts val="700"/>
              </a:spcBef>
              <a:spcAft>
                <a:spcPts val="0"/>
              </a:spcAft>
              <a:buClr>
                <a:schemeClr val="accent1"/>
              </a:buClr>
              <a:buSzPct val="100000"/>
              <a:buFont typeface="Arial"/>
              <a:buNone/>
              <a:defRPr sz="1900" b="0" i="0" u="none" strike="noStrike" cap="none">
                <a:solidFill>
                  <a:srgbClr val="000000"/>
                </a:solidFill>
                <a:latin typeface="Arial"/>
                <a:ea typeface="Arial"/>
                <a:cs typeface="Arial"/>
                <a:sym typeface="Arial"/>
              </a:defRPr>
            </a:lvl2pPr>
            <a:lvl3pPr marL="1219200" marR="0" lvl="2" indent="0" algn="ctr" rtl="0">
              <a:lnSpc>
                <a:spcPct val="100000"/>
              </a:lnSpc>
              <a:spcBef>
                <a:spcPts val="600"/>
              </a:spcBef>
              <a:spcAft>
                <a:spcPts val="0"/>
              </a:spcAft>
              <a:buClr>
                <a:schemeClr val="accent1"/>
              </a:buClr>
              <a:buSzPct val="100000"/>
              <a:buFont typeface="Arial"/>
              <a:buNone/>
              <a:defRPr sz="1900" b="0" i="0" u="none" strike="noStrike" cap="none">
                <a:solidFill>
                  <a:srgbClr val="000000"/>
                </a:solidFill>
                <a:latin typeface="Arial"/>
                <a:ea typeface="Arial"/>
                <a:cs typeface="Arial"/>
                <a:sym typeface="Arial"/>
              </a:defRPr>
            </a:lvl3pPr>
            <a:lvl4pPr marL="1828800" marR="0" lvl="3" indent="0" algn="ctr" rtl="0">
              <a:lnSpc>
                <a:spcPct val="100000"/>
              </a:lnSpc>
              <a:spcBef>
                <a:spcPts val="500"/>
              </a:spcBef>
              <a:spcAft>
                <a:spcPts val="0"/>
              </a:spcAft>
              <a:buClr>
                <a:schemeClr val="accent1"/>
              </a:buClr>
              <a:buSzPct val="100000"/>
              <a:buFont typeface="Arial"/>
              <a:buNone/>
              <a:defRPr sz="1900" b="0" i="0" u="none" strike="noStrike" cap="none">
                <a:solidFill>
                  <a:srgbClr val="000000"/>
                </a:solidFill>
                <a:latin typeface="Arial"/>
                <a:ea typeface="Arial"/>
                <a:cs typeface="Arial"/>
                <a:sym typeface="Arial"/>
              </a:defRPr>
            </a:lvl4pPr>
            <a:lvl5pPr marL="2438400" marR="0" lvl="4" indent="0" algn="ctr" rtl="0">
              <a:lnSpc>
                <a:spcPct val="100000"/>
              </a:lnSpc>
              <a:spcBef>
                <a:spcPts val="500"/>
              </a:spcBef>
              <a:spcAft>
                <a:spcPts val="0"/>
              </a:spcAft>
              <a:buClr>
                <a:schemeClr val="accent1"/>
              </a:buClr>
              <a:buSzPct val="100000"/>
              <a:buFont typeface="Arial"/>
              <a:buNone/>
              <a:defRPr sz="1900" b="0" i="0" u="none" strike="noStrike" cap="none">
                <a:solidFill>
                  <a:srgbClr val="000000"/>
                </a:solidFill>
                <a:latin typeface="Arial"/>
                <a:ea typeface="Arial"/>
                <a:cs typeface="Arial"/>
                <a:sym typeface="Arial"/>
              </a:defRPr>
            </a:lvl5pPr>
            <a:lvl6pPr marL="3048000" marR="0" lvl="5" indent="0" algn="ctr" rtl="0">
              <a:lnSpc>
                <a:spcPct val="100000"/>
              </a:lnSpc>
              <a:spcBef>
                <a:spcPts val="500"/>
              </a:spcBef>
              <a:spcAft>
                <a:spcPts val="0"/>
              </a:spcAft>
              <a:buClr>
                <a:srgbClr val="888888"/>
              </a:buClr>
              <a:buSzPct val="100000"/>
              <a:buFont typeface="Arial"/>
              <a:buNone/>
              <a:defRPr sz="1900" b="0" i="0" u="none" strike="noStrike" cap="none">
                <a:solidFill>
                  <a:srgbClr val="000000"/>
                </a:solidFill>
                <a:latin typeface="Arial"/>
                <a:ea typeface="Arial"/>
                <a:cs typeface="Arial"/>
                <a:sym typeface="Arial"/>
              </a:defRPr>
            </a:lvl6pPr>
            <a:lvl7pPr marL="3657600" marR="0" lvl="6" indent="0" algn="ctr" rtl="0">
              <a:lnSpc>
                <a:spcPct val="100000"/>
              </a:lnSpc>
              <a:spcBef>
                <a:spcPts val="500"/>
              </a:spcBef>
              <a:spcAft>
                <a:spcPts val="0"/>
              </a:spcAft>
              <a:buClr>
                <a:srgbClr val="888888"/>
              </a:buClr>
              <a:buSzPct val="100000"/>
              <a:buFont typeface="Arial"/>
              <a:buNone/>
              <a:defRPr sz="1900" b="0" i="0" u="none" strike="noStrike" cap="none">
                <a:solidFill>
                  <a:srgbClr val="000000"/>
                </a:solidFill>
                <a:latin typeface="Arial"/>
                <a:ea typeface="Arial"/>
                <a:cs typeface="Arial"/>
                <a:sym typeface="Arial"/>
              </a:defRPr>
            </a:lvl7pPr>
            <a:lvl8pPr marL="4267200" marR="0" lvl="7" indent="0" algn="ctr" rtl="0">
              <a:lnSpc>
                <a:spcPct val="100000"/>
              </a:lnSpc>
              <a:spcBef>
                <a:spcPts val="500"/>
              </a:spcBef>
              <a:spcAft>
                <a:spcPts val="0"/>
              </a:spcAft>
              <a:buClr>
                <a:srgbClr val="888888"/>
              </a:buClr>
              <a:buSzPct val="100000"/>
              <a:buFont typeface="Arial"/>
              <a:buNone/>
              <a:defRPr sz="1900" b="0" i="0" u="none" strike="noStrike" cap="none">
                <a:solidFill>
                  <a:srgbClr val="000000"/>
                </a:solidFill>
                <a:latin typeface="Arial"/>
                <a:ea typeface="Arial"/>
                <a:cs typeface="Arial"/>
                <a:sym typeface="Arial"/>
              </a:defRPr>
            </a:lvl8pPr>
            <a:lvl9pPr marL="4876800" marR="0" lvl="8" indent="0" algn="ctr" rtl="0">
              <a:lnSpc>
                <a:spcPct val="100000"/>
              </a:lnSpc>
              <a:spcBef>
                <a:spcPts val="500"/>
              </a:spcBef>
              <a:spcAft>
                <a:spcPts val="0"/>
              </a:spcAft>
              <a:buClr>
                <a:srgbClr val="888888"/>
              </a:buClr>
              <a:buSzPct val="100000"/>
              <a:buFont typeface="Arial"/>
              <a:buNone/>
              <a:defRPr sz="1900" b="0" i="0" u="none" strike="noStrike" cap="none">
                <a:solidFill>
                  <a:srgbClr val="000000"/>
                </a:solidFill>
                <a:latin typeface="Arial"/>
                <a:ea typeface="Arial"/>
                <a:cs typeface="Arial"/>
                <a:sym typeface="Arial"/>
              </a:defRPr>
            </a:lvl9pPr>
          </a:lstStyle>
          <a:p>
            <a:endParaRPr/>
          </a:p>
        </p:txBody>
      </p:sp>
      <p:pic>
        <p:nvPicPr>
          <p:cNvPr id="259" name="Shape 259"/>
          <p:cNvPicPr preferRelativeResize="0"/>
          <p:nvPr/>
        </p:nvPicPr>
        <p:blipFill rotWithShape="1">
          <a:blip r:embed="rId2">
            <a:alphaModFix/>
          </a:blip>
          <a:srcRect/>
          <a:stretch/>
        </p:blipFill>
        <p:spPr>
          <a:xfrm>
            <a:off x="11488815" y="6194530"/>
            <a:ext cx="436800" cy="436800"/>
          </a:xfrm>
          <a:prstGeom prst="rect">
            <a:avLst/>
          </a:prstGeom>
          <a:noFill/>
          <a:ln>
            <a:noFill/>
          </a:ln>
        </p:spPr>
      </p:pic>
      <p:sp>
        <p:nvSpPr>
          <p:cNvPr id="260" name="Shape 260"/>
          <p:cNvSpPr txBox="1">
            <a:spLocks noGrp="1"/>
          </p:cNvSpPr>
          <p:nvPr>
            <p:ph type="body" idx="2"/>
          </p:nvPr>
        </p:nvSpPr>
        <p:spPr>
          <a:xfrm>
            <a:off x="486833" y="939800"/>
            <a:ext cx="6187200" cy="529200"/>
          </a:xfrm>
          <a:prstGeom prst="rect">
            <a:avLst/>
          </a:prstGeom>
          <a:noFill/>
          <a:ln>
            <a:noFill/>
          </a:ln>
        </p:spPr>
        <p:txBody>
          <a:bodyPr lIns="121900" tIns="121900" rIns="121900" bIns="121900" anchor="t" anchorCtr="0"/>
          <a:lstStyle>
            <a:lvl1pPr lvl="0" rtl="0">
              <a:spcBef>
                <a:spcPts val="0"/>
              </a:spcBef>
              <a:buSzPct val="100000"/>
              <a:defRPr sz="1900" b="0" i="0" u="none" strike="noStrike" cap="none">
                <a:solidFill>
                  <a:srgbClr val="797979"/>
                </a:solidFill>
                <a:latin typeface="Proxima Nova"/>
                <a:ea typeface="Proxima Nova"/>
                <a:cs typeface="Proxima Nova"/>
                <a:sym typeface="Proxima Nova"/>
              </a:defRPr>
            </a:lvl1pPr>
            <a:lvl2pPr lvl="1" rtl="0">
              <a:spcBef>
                <a:spcPts val="0"/>
              </a:spcBef>
              <a:buSzPct val="90476"/>
              <a:defRPr sz="2100" b="0" i="0" u="none" strike="noStrike" cap="none">
                <a:solidFill>
                  <a:srgbClr val="797979"/>
                </a:solidFill>
                <a:latin typeface="Proxima Nova"/>
                <a:ea typeface="Proxima Nova"/>
                <a:cs typeface="Proxima Nova"/>
                <a:sym typeface="Proxima Nova"/>
              </a:defRPr>
            </a:lvl2pPr>
            <a:lvl3pPr lvl="2" rtl="0">
              <a:spcBef>
                <a:spcPts val="0"/>
              </a:spcBef>
              <a:buSzPct val="90476"/>
              <a:defRPr sz="2100" b="0" i="0" u="none" strike="noStrike" cap="none">
                <a:solidFill>
                  <a:srgbClr val="797979"/>
                </a:solidFill>
                <a:latin typeface="Proxima Nova"/>
                <a:ea typeface="Proxima Nova"/>
                <a:cs typeface="Proxima Nova"/>
                <a:sym typeface="Proxima Nova"/>
              </a:defRPr>
            </a:lvl3pPr>
            <a:lvl4pPr lvl="3" rtl="0">
              <a:spcBef>
                <a:spcPts val="0"/>
              </a:spcBef>
              <a:buSzPct val="90476"/>
              <a:defRPr sz="2100" b="0" i="0" u="none" strike="noStrike" cap="none">
                <a:solidFill>
                  <a:srgbClr val="797979"/>
                </a:solidFill>
                <a:latin typeface="Proxima Nova"/>
                <a:ea typeface="Proxima Nova"/>
                <a:cs typeface="Proxima Nova"/>
                <a:sym typeface="Proxima Nova"/>
              </a:defRPr>
            </a:lvl4pPr>
            <a:lvl5pPr lvl="4" rtl="0">
              <a:spcBef>
                <a:spcPts val="0"/>
              </a:spcBef>
              <a:buSzPct val="90476"/>
              <a:defRPr sz="2100" b="0" i="0" u="none" strike="noStrike" cap="none">
                <a:solidFill>
                  <a:srgbClr val="797979"/>
                </a:solidFill>
                <a:latin typeface="Proxima Nova"/>
                <a:ea typeface="Proxima Nova"/>
                <a:cs typeface="Proxima Nova"/>
                <a:sym typeface="Proxima Nova"/>
              </a:defRPr>
            </a:lvl5pPr>
            <a:lvl6pPr lvl="5" rtl="0">
              <a:spcBef>
                <a:spcPts val="0"/>
              </a:spcBef>
              <a:buSzPct val="100000"/>
              <a:defRPr sz="1900" b="0" i="0" u="none" strike="noStrike" cap="none">
                <a:solidFill>
                  <a:srgbClr val="000000"/>
                </a:solidFill>
                <a:latin typeface="Arial"/>
                <a:ea typeface="Arial"/>
                <a:cs typeface="Arial"/>
                <a:sym typeface="Arial"/>
              </a:defRPr>
            </a:lvl6pPr>
            <a:lvl7pPr lvl="6" rtl="0">
              <a:spcBef>
                <a:spcPts val="0"/>
              </a:spcBef>
              <a:buSzPct val="100000"/>
              <a:defRPr sz="1900" b="0" i="0" u="none" strike="noStrike" cap="none">
                <a:solidFill>
                  <a:srgbClr val="000000"/>
                </a:solidFill>
                <a:latin typeface="Arial"/>
                <a:ea typeface="Arial"/>
                <a:cs typeface="Arial"/>
                <a:sym typeface="Arial"/>
              </a:defRPr>
            </a:lvl7pPr>
            <a:lvl8pPr lvl="7" rtl="0">
              <a:spcBef>
                <a:spcPts val="0"/>
              </a:spcBef>
              <a:buSzPct val="100000"/>
              <a:defRPr sz="1900" b="0" i="0" u="none" strike="noStrike" cap="none">
                <a:solidFill>
                  <a:srgbClr val="000000"/>
                </a:solidFill>
                <a:latin typeface="Arial"/>
                <a:ea typeface="Arial"/>
                <a:cs typeface="Arial"/>
                <a:sym typeface="Arial"/>
              </a:defRPr>
            </a:lvl8pPr>
            <a:lvl9pPr lvl="8" rtl="0">
              <a:spcBef>
                <a:spcPts val="0"/>
              </a:spcBef>
              <a:buSzPct val="100000"/>
              <a:defRPr sz="1900" b="0" i="0" u="none" strike="noStrike" cap="none">
                <a:solidFill>
                  <a:srgbClr val="000000"/>
                </a:solidFill>
                <a:latin typeface="Arial"/>
                <a:ea typeface="Arial"/>
                <a:cs typeface="Arial"/>
                <a:sym typeface="Arial"/>
              </a:defRPr>
            </a:lvl9pPr>
          </a:lstStyle>
          <a:p>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cSld name="Desktop Screenshot">
    <p:spTree>
      <p:nvGrpSpPr>
        <p:cNvPr id="1" name="Shape 261"/>
        <p:cNvGrpSpPr/>
        <p:nvPr/>
      </p:nvGrpSpPr>
      <p:grpSpPr>
        <a:xfrm>
          <a:off x="0" y="0"/>
          <a:ext cx="0" cy="0"/>
          <a:chOff x="0" y="0"/>
          <a:chExt cx="0" cy="0"/>
        </a:xfrm>
      </p:grpSpPr>
      <p:sp>
        <p:nvSpPr>
          <p:cNvPr id="262" name="Shape 262"/>
          <p:cNvSpPr/>
          <p:nvPr/>
        </p:nvSpPr>
        <p:spPr>
          <a:xfrm>
            <a:off x="2380601" y="348091"/>
            <a:ext cx="7438500" cy="6369900"/>
          </a:xfrm>
          <a:custGeom>
            <a:avLst/>
            <a:gdLst/>
            <a:ahLst/>
            <a:cxnLst/>
            <a:rect l="0" t="0" r="0" b="0"/>
            <a:pathLst>
              <a:path w="120000" h="120000" extrusionOk="0">
                <a:moveTo>
                  <a:pt x="60028" y="2480"/>
                </a:moveTo>
                <a:lnTo>
                  <a:pt x="60142" y="2553"/>
                </a:lnTo>
                <a:lnTo>
                  <a:pt x="60312" y="2626"/>
                </a:lnTo>
                <a:lnTo>
                  <a:pt x="60369" y="2844"/>
                </a:lnTo>
                <a:lnTo>
                  <a:pt x="60425" y="2990"/>
                </a:lnTo>
                <a:lnTo>
                  <a:pt x="60369" y="3209"/>
                </a:lnTo>
                <a:lnTo>
                  <a:pt x="60312" y="3428"/>
                </a:lnTo>
                <a:lnTo>
                  <a:pt x="60142" y="3501"/>
                </a:lnTo>
                <a:lnTo>
                  <a:pt x="60028" y="3574"/>
                </a:lnTo>
                <a:lnTo>
                  <a:pt x="59858" y="3501"/>
                </a:lnTo>
                <a:lnTo>
                  <a:pt x="59687" y="3428"/>
                </a:lnTo>
                <a:lnTo>
                  <a:pt x="59631" y="3209"/>
                </a:lnTo>
                <a:lnTo>
                  <a:pt x="59574" y="2990"/>
                </a:lnTo>
                <a:lnTo>
                  <a:pt x="59631" y="2844"/>
                </a:lnTo>
                <a:lnTo>
                  <a:pt x="59687" y="2626"/>
                </a:lnTo>
                <a:lnTo>
                  <a:pt x="59858" y="2553"/>
                </a:lnTo>
                <a:lnTo>
                  <a:pt x="60028" y="2480"/>
                </a:lnTo>
                <a:close/>
                <a:moveTo>
                  <a:pt x="115058" y="6346"/>
                </a:moveTo>
                <a:lnTo>
                  <a:pt x="115115" y="6419"/>
                </a:lnTo>
                <a:lnTo>
                  <a:pt x="115115" y="96292"/>
                </a:lnTo>
                <a:lnTo>
                  <a:pt x="4941" y="96292"/>
                </a:lnTo>
                <a:lnTo>
                  <a:pt x="4941" y="6419"/>
                </a:lnTo>
                <a:lnTo>
                  <a:pt x="4941" y="6346"/>
                </a:lnTo>
                <a:close/>
                <a:moveTo>
                  <a:pt x="2953" y="0"/>
                </a:moveTo>
                <a:lnTo>
                  <a:pt x="2669" y="73"/>
                </a:lnTo>
                <a:lnTo>
                  <a:pt x="2044" y="364"/>
                </a:lnTo>
                <a:lnTo>
                  <a:pt x="1477" y="729"/>
                </a:lnTo>
                <a:lnTo>
                  <a:pt x="966" y="1240"/>
                </a:lnTo>
                <a:lnTo>
                  <a:pt x="568" y="1896"/>
                </a:lnTo>
                <a:lnTo>
                  <a:pt x="227" y="2626"/>
                </a:lnTo>
                <a:lnTo>
                  <a:pt x="57" y="3428"/>
                </a:lnTo>
                <a:lnTo>
                  <a:pt x="0" y="3866"/>
                </a:lnTo>
                <a:lnTo>
                  <a:pt x="0" y="4303"/>
                </a:lnTo>
                <a:lnTo>
                  <a:pt x="0" y="98407"/>
                </a:lnTo>
                <a:lnTo>
                  <a:pt x="0" y="98844"/>
                </a:lnTo>
                <a:lnTo>
                  <a:pt x="57" y="99209"/>
                </a:lnTo>
                <a:lnTo>
                  <a:pt x="227" y="100011"/>
                </a:lnTo>
                <a:lnTo>
                  <a:pt x="568" y="100741"/>
                </a:lnTo>
                <a:lnTo>
                  <a:pt x="966" y="101397"/>
                </a:lnTo>
                <a:lnTo>
                  <a:pt x="1477" y="101908"/>
                </a:lnTo>
                <a:lnTo>
                  <a:pt x="2044" y="102346"/>
                </a:lnTo>
                <a:lnTo>
                  <a:pt x="2669" y="102564"/>
                </a:lnTo>
                <a:lnTo>
                  <a:pt x="2953" y="102638"/>
                </a:lnTo>
                <a:lnTo>
                  <a:pt x="117046" y="102638"/>
                </a:lnTo>
                <a:lnTo>
                  <a:pt x="117387" y="102564"/>
                </a:lnTo>
                <a:lnTo>
                  <a:pt x="118012" y="102346"/>
                </a:lnTo>
                <a:lnTo>
                  <a:pt x="118580" y="101908"/>
                </a:lnTo>
                <a:lnTo>
                  <a:pt x="119034" y="101397"/>
                </a:lnTo>
                <a:lnTo>
                  <a:pt x="119431" y="100741"/>
                </a:lnTo>
                <a:lnTo>
                  <a:pt x="119772" y="100011"/>
                </a:lnTo>
                <a:lnTo>
                  <a:pt x="119943" y="99209"/>
                </a:lnTo>
                <a:lnTo>
                  <a:pt x="120000" y="98844"/>
                </a:lnTo>
                <a:lnTo>
                  <a:pt x="120000" y="98407"/>
                </a:lnTo>
                <a:lnTo>
                  <a:pt x="120000" y="4303"/>
                </a:lnTo>
                <a:lnTo>
                  <a:pt x="120000" y="3866"/>
                </a:lnTo>
                <a:lnTo>
                  <a:pt x="119943" y="3428"/>
                </a:lnTo>
                <a:lnTo>
                  <a:pt x="119772" y="2626"/>
                </a:lnTo>
                <a:lnTo>
                  <a:pt x="119431" y="1896"/>
                </a:lnTo>
                <a:lnTo>
                  <a:pt x="119034" y="1240"/>
                </a:lnTo>
                <a:lnTo>
                  <a:pt x="118580" y="729"/>
                </a:lnTo>
                <a:lnTo>
                  <a:pt x="118012" y="364"/>
                </a:lnTo>
                <a:lnTo>
                  <a:pt x="117387" y="73"/>
                </a:lnTo>
                <a:lnTo>
                  <a:pt x="117046" y="0"/>
                </a:lnTo>
                <a:close/>
                <a:moveTo>
                  <a:pt x="46285" y="102857"/>
                </a:moveTo>
                <a:lnTo>
                  <a:pt x="46057" y="106358"/>
                </a:lnTo>
                <a:lnTo>
                  <a:pt x="45774" y="109932"/>
                </a:lnTo>
                <a:lnTo>
                  <a:pt x="45490" y="113142"/>
                </a:lnTo>
                <a:lnTo>
                  <a:pt x="45149" y="115403"/>
                </a:lnTo>
                <a:lnTo>
                  <a:pt x="44979" y="116279"/>
                </a:lnTo>
                <a:lnTo>
                  <a:pt x="44865" y="116863"/>
                </a:lnTo>
                <a:lnTo>
                  <a:pt x="44694" y="117300"/>
                </a:lnTo>
                <a:lnTo>
                  <a:pt x="44525" y="117519"/>
                </a:lnTo>
                <a:lnTo>
                  <a:pt x="44070" y="117665"/>
                </a:lnTo>
                <a:lnTo>
                  <a:pt x="43331" y="117884"/>
                </a:lnTo>
                <a:lnTo>
                  <a:pt x="41571" y="118249"/>
                </a:lnTo>
                <a:lnTo>
                  <a:pt x="40208" y="118540"/>
                </a:lnTo>
                <a:lnTo>
                  <a:pt x="39697" y="118686"/>
                </a:lnTo>
                <a:lnTo>
                  <a:pt x="39413" y="118759"/>
                </a:lnTo>
                <a:lnTo>
                  <a:pt x="39356" y="118832"/>
                </a:lnTo>
                <a:lnTo>
                  <a:pt x="39356" y="119052"/>
                </a:lnTo>
                <a:lnTo>
                  <a:pt x="39413" y="119124"/>
                </a:lnTo>
                <a:lnTo>
                  <a:pt x="39810" y="119197"/>
                </a:lnTo>
                <a:lnTo>
                  <a:pt x="40492" y="119270"/>
                </a:lnTo>
                <a:lnTo>
                  <a:pt x="42991" y="119343"/>
                </a:lnTo>
                <a:lnTo>
                  <a:pt x="46910" y="119416"/>
                </a:lnTo>
                <a:lnTo>
                  <a:pt x="72863" y="119416"/>
                </a:lnTo>
                <a:lnTo>
                  <a:pt x="76724" y="119343"/>
                </a:lnTo>
                <a:lnTo>
                  <a:pt x="79223" y="119270"/>
                </a:lnTo>
                <a:lnTo>
                  <a:pt x="79962" y="119197"/>
                </a:lnTo>
                <a:lnTo>
                  <a:pt x="80360" y="119124"/>
                </a:lnTo>
                <a:lnTo>
                  <a:pt x="80416" y="119052"/>
                </a:lnTo>
                <a:lnTo>
                  <a:pt x="80416" y="118832"/>
                </a:lnTo>
                <a:lnTo>
                  <a:pt x="80360" y="118759"/>
                </a:lnTo>
                <a:lnTo>
                  <a:pt x="80075" y="118686"/>
                </a:lnTo>
                <a:lnTo>
                  <a:pt x="79564" y="118540"/>
                </a:lnTo>
                <a:lnTo>
                  <a:pt x="78201" y="118249"/>
                </a:lnTo>
                <a:lnTo>
                  <a:pt x="76441" y="117884"/>
                </a:lnTo>
                <a:lnTo>
                  <a:pt x="75703" y="117665"/>
                </a:lnTo>
                <a:lnTo>
                  <a:pt x="75248" y="117519"/>
                </a:lnTo>
                <a:lnTo>
                  <a:pt x="75078" y="117300"/>
                </a:lnTo>
                <a:lnTo>
                  <a:pt x="74907" y="116863"/>
                </a:lnTo>
                <a:lnTo>
                  <a:pt x="74737" y="116279"/>
                </a:lnTo>
                <a:lnTo>
                  <a:pt x="74624" y="115403"/>
                </a:lnTo>
                <a:lnTo>
                  <a:pt x="74282" y="113142"/>
                </a:lnTo>
                <a:lnTo>
                  <a:pt x="73942" y="109932"/>
                </a:lnTo>
                <a:lnTo>
                  <a:pt x="73658" y="106358"/>
                </a:lnTo>
                <a:lnTo>
                  <a:pt x="73488" y="102857"/>
                </a:lnTo>
                <a:close/>
                <a:moveTo>
                  <a:pt x="39697" y="119343"/>
                </a:moveTo>
                <a:lnTo>
                  <a:pt x="39697" y="119416"/>
                </a:lnTo>
                <a:lnTo>
                  <a:pt x="39697" y="119707"/>
                </a:lnTo>
                <a:lnTo>
                  <a:pt x="39754" y="119780"/>
                </a:lnTo>
                <a:lnTo>
                  <a:pt x="40832" y="119853"/>
                </a:lnTo>
                <a:lnTo>
                  <a:pt x="43900" y="119926"/>
                </a:lnTo>
                <a:lnTo>
                  <a:pt x="52191" y="120000"/>
                </a:lnTo>
                <a:lnTo>
                  <a:pt x="67581" y="120000"/>
                </a:lnTo>
                <a:lnTo>
                  <a:pt x="75816" y="119926"/>
                </a:lnTo>
                <a:lnTo>
                  <a:pt x="78940" y="119853"/>
                </a:lnTo>
                <a:lnTo>
                  <a:pt x="80019" y="119780"/>
                </a:lnTo>
                <a:lnTo>
                  <a:pt x="80075" y="119707"/>
                </a:lnTo>
                <a:lnTo>
                  <a:pt x="80075" y="119416"/>
                </a:lnTo>
                <a:lnTo>
                  <a:pt x="80019" y="119343"/>
                </a:lnTo>
                <a:lnTo>
                  <a:pt x="78712" y="119416"/>
                </a:lnTo>
                <a:lnTo>
                  <a:pt x="76327" y="119489"/>
                </a:lnTo>
                <a:lnTo>
                  <a:pt x="67638" y="119562"/>
                </a:lnTo>
                <a:lnTo>
                  <a:pt x="52134" y="119562"/>
                </a:lnTo>
                <a:lnTo>
                  <a:pt x="43445" y="119489"/>
                </a:lnTo>
                <a:lnTo>
                  <a:pt x="41060" y="119416"/>
                </a:lnTo>
                <a:lnTo>
                  <a:pt x="39754" y="119343"/>
                </a:lnTo>
                <a:close/>
              </a:path>
            </a:pathLst>
          </a:custGeom>
          <a:solidFill>
            <a:srgbClr val="FFFFFF"/>
          </a:solidFill>
          <a:ln w="9525" cap="flat" cmpd="sng">
            <a:solidFill>
              <a:srgbClr val="B7B7B7"/>
            </a:solidFill>
            <a:prstDash val="solid"/>
            <a:round/>
            <a:headEnd type="none" w="med" len="med"/>
            <a:tailEnd type="none" w="med" len="med"/>
          </a:ln>
        </p:spPr>
        <p:txBody>
          <a:bodyPr lIns="121900" tIns="121900" rIns="121900" bIns="121900" anchor="ctr" anchorCtr="0">
            <a:noAutofit/>
          </a:bodyPr>
          <a:lstStyle/>
          <a:p>
            <a:pPr marL="0" marR="0" lvl="0" indent="0" algn="l" rtl="0">
              <a:lnSpc>
                <a:spcPct val="100000"/>
              </a:lnSpc>
              <a:spcBef>
                <a:spcPts val="0"/>
              </a:spcBef>
              <a:spcAft>
                <a:spcPts val="0"/>
              </a:spcAft>
              <a:buClr>
                <a:srgbClr val="000000"/>
              </a:buClr>
              <a:buFont typeface="Arial"/>
              <a:buNone/>
            </a:pPr>
            <a:endParaRPr sz="1900" b="0" i="0" u="none" strike="noStrike" cap="none">
              <a:solidFill>
                <a:srgbClr val="000000"/>
              </a:solidFill>
              <a:latin typeface="Arial"/>
              <a:ea typeface="Arial"/>
              <a:cs typeface="Arial"/>
              <a:sym typeface="Arial"/>
            </a:endParaRPr>
          </a:p>
        </p:txBody>
      </p:sp>
      <p:pic>
        <p:nvPicPr>
          <p:cNvPr id="263" name="Shape 263"/>
          <p:cNvPicPr preferRelativeResize="0"/>
          <p:nvPr/>
        </p:nvPicPr>
        <p:blipFill rotWithShape="1">
          <a:blip r:embed="rId2">
            <a:alphaModFix/>
          </a:blip>
          <a:srcRect/>
          <a:stretch/>
        </p:blipFill>
        <p:spPr>
          <a:xfrm>
            <a:off x="11488815" y="6194530"/>
            <a:ext cx="436800" cy="436800"/>
          </a:xfrm>
          <a:prstGeom prst="rect">
            <a:avLst/>
          </a:prstGeom>
          <a:noFill/>
          <a:ln>
            <a:noFill/>
          </a:ln>
        </p:spPr>
      </p:pic>
      <p:sp>
        <p:nvSpPr>
          <p:cNvPr id="264" name="Shape 264"/>
          <p:cNvSpPr txBox="1">
            <a:spLocks noGrp="1"/>
          </p:cNvSpPr>
          <p:nvPr>
            <p:ph type="subTitle" idx="1"/>
          </p:nvPr>
        </p:nvSpPr>
        <p:spPr>
          <a:xfrm>
            <a:off x="2707666" y="710000"/>
            <a:ext cx="6784499" cy="4727999"/>
          </a:xfrm>
          <a:prstGeom prst="rect">
            <a:avLst/>
          </a:prstGeom>
          <a:solidFill>
            <a:srgbClr val="F3F3F3"/>
          </a:solidFill>
          <a:ln>
            <a:noFill/>
          </a:ln>
        </p:spPr>
        <p:txBody>
          <a:bodyPr lIns="121900" tIns="121900" rIns="121900" bIns="121900" anchor="ctr" anchorCtr="0"/>
          <a:lstStyle>
            <a:lvl1pPr lvl="0" algn="ctr" rtl="0">
              <a:spcBef>
                <a:spcPts val="0"/>
              </a:spcBef>
              <a:buNone/>
              <a:defRPr sz="1900">
                <a:solidFill>
                  <a:srgbClr val="FFFFFF"/>
                </a:solidFill>
              </a:defRPr>
            </a:lvl1pPr>
            <a:lvl2pPr lvl="1" algn="ctr" rtl="0">
              <a:spcBef>
                <a:spcPts val="0"/>
              </a:spcBef>
              <a:buNone/>
              <a:defRPr sz="1900">
                <a:solidFill>
                  <a:srgbClr val="FFFFFF"/>
                </a:solidFill>
              </a:defRPr>
            </a:lvl2pPr>
            <a:lvl3pPr lvl="2" algn="ctr" rtl="0">
              <a:spcBef>
                <a:spcPts val="0"/>
              </a:spcBef>
              <a:buNone/>
              <a:defRPr sz="1900">
                <a:solidFill>
                  <a:srgbClr val="FFFFFF"/>
                </a:solidFill>
              </a:defRPr>
            </a:lvl3pPr>
            <a:lvl4pPr lvl="3" algn="ctr" rtl="0">
              <a:spcBef>
                <a:spcPts val="0"/>
              </a:spcBef>
              <a:buNone/>
              <a:defRPr sz="1900">
                <a:solidFill>
                  <a:srgbClr val="FFFFFF"/>
                </a:solidFill>
              </a:defRPr>
            </a:lvl4pPr>
            <a:lvl5pPr lvl="4" algn="ctr" rtl="0">
              <a:spcBef>
                <a:spcPts val="0"/>
              </a:spcBef>
              <a:buNone/>
              <a:defRPr sz="1900">
                <a:solidFill>
                  <a:srgbClr val="FFFFFF"/>
                </a:solidFill>
              </a:defRPr>
            </a:lvl5pPr>
            <a:lvl6pPr lvl="5" algn="ctr" rtl="0">
              <a:spcBef>
                <a:spcPts val="0"/>
              </a:spcBef>
              <a:buNone/>
              <a:defRPr sz="1900">
                <a:solidFill>
                  <a:srgbClr val="FFFFFF"/>
                </a:solidFill>
              </a:defRPr>
            </a:lvl6pPr>
            <a:lvl7pPr lvl="6" algn="ctr" rtl="0">
              <a:spcBef>
                <a:spcPts val="0"/>
              </a:spcBef>
              <a:buNone/>
              <a:defRPr sz="1900">
                <a:solidFill>
                  <a:srgbClr val="FFFFFF"/>
                </a:solidFill>
              </a:defRPr>
            </a:lvl7pPr>
            <a:lvl8pPr lvl="7" algn="ctr" rtl="0">
              <a:spcBef>
                <a:spcPts val="0"/>
              </a:spcBef>
              <a:buNone/>
              <a:defRPr sz="1900">
                <a:solidFill>
                  <a:srgbClr val="FFFFFF"/>
                </a:solidFill>
              </a:defRPr>
            </a:lvl8pPr>
            <a:lvl9pPr lvl="8" algn="ctr" rtl="0">
              <a:spcBef>
                <a:spcPts val="0"/>
              </a:spcBef>
              <a:buNone/>
              <a:defRPr sz="1900">
                <a:solidFill>
                  <a:srgbClr val="FFFFFF"/>
                </a:solidFill>
              </a:defRPr>
            </a:lvl9pPr>
          </a:lstStyle>
          <a:p>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cSld name="Thank You">
    <p:bg>
      <p:bgPr>
        <a:solidFill>
          <a:schemeClr val="dk2"/>
        </a:solidFill>
        <a:effectLst/>
      </p:bgPr>
    </p:bg>
    <p:spTree>
      <p:nvGrpSpPr>
        <p:cNvPr id="1" name="Shape 265"/>
        <p:cNvGrpSpPr/>
        <p:nvPr/>
      </p:nvGrpSpPr>
      <p:grpSpPr>
        <a:xfrm>
          <a:off x="0" y="0"/>
          <a:ext cx="0" cy="0"/>
          <a:chOff x="0" y="0"/>
          <a:chExt cx="0" cy="0"/>
        </a:xfrm>
      </p:grpSpPr>
      <p:sp>
        <p:nvSpPr>
          <p:cNvPr id="266" name="Shape 266"/>
          <p:cNvSpPr txBox="1">
            <a:spLocks noGrp="1"/>
          </p:cNvSpPr>
          <p:nvPr>
            <p:ph type="ctrTitle"/>
          </p:nvPr>
        </p:nvSpPr>
        <p:spPr>
          <a:xfrm>
            <a:off x="2065711" y="2128759"/>
            <a:ext cx="9527699" cy="1145999"/>
          </a:xfrm>
          <a:prstGeom prst="rect">
            <a:avLst/>
          </a:prstGeom>
          <a:noFill/>
          <a:ln>
            <a:noFill/>
          </a:ln>
        </p:spPr>
        <p:txBody>
          <a:bodyPr lIns="121900" tIns="121900" rIns="121900" bIns="121900" anchor="t" anchorCtr="0"/>
          <a:lstStyle>
            <a:lvl1pPr marL="0" marR="0" lvl="0" indent="0" algn="r" rtl="0">
              <a:lnSpc>
                <a:spcPct val="100000"/>
              </a:lnSpc>
              <a:spcBef>
                <a:spcPts val="0"/>
              </a:spcBef>
              <a:spcAft>
                <a:spcPts val="0"/>
              </a:spcAft>
              <a:buClr>
                <a:schemeClr val="lt2"/>
              </a:buClr>
              <a:buSzPct val="35849"/>
              <a:buFont typeface="Open Sans"/>
              <a:buNone/>
              <a:defRPr sz="5300" b="1" i="0" u="none" strike="noStrike" cap="none">
                <a:solidFill>
                  <a:schemeClr val="lt2"/>
                </a:solidFill>
                <a:latin typeface="Proxima Nova"/>
                <a:ea typeface="Proxima Nova"/>
                <a:cs typeface="Proxima Nova"/>
                <a:sym typeface="Proxima Nova"/>
              </a:defRPr>
            </a:lvl1pPr>
            <a:lvl2pPr marL="0" marR="0" lvl="1" indent="0" algn="l" rtl="0">
              <a:lnSpc>
                <a:spcPct val="100000"/>
              </a:lnSpc>
              <a:spcBef>
                <a:spcPts val="0"/>
              </a:spcBef>
              <a:spcAft>
                <a:spcPts val="0"/>
              </a:spcAft>
              <a:buClr>
                <a:srgbClr val="000000"/>
              </a:buClr>
              <a:buSzPct val="100000"/>
              <a:buFont typeface="Arial"/>
              <a:buNone/>
              <a:defRPr sz="1900" b="0" i="0" u="none" strike="noStrike" cap="none">
                <a:solidFill>
                  <a:srgbClr val="000000"/>
                </a:solidFill>
                <a:latin typeface="Arial"/>
                <a:ea typeface="Arial"/>
                <a:cs typeface="Arial"/>
                <a:sym typeface="Arial"/>
              </a:defRPr>
            </a:lvl2pPr>
            <a:lvl3pPr marL="0" marR="0" lvl="2" indent="0" algn="l" rtl="0">
              <a:spcBef>
                <a:spcPts val="0"/>
              </a:spcBef>
              <a:buSzPct val="79166"/>
              <a:defRPr sz="2400" b="0" i="0" u="none" strike="noStrike" cap="none"/>
            </a:lvl3pPr>
            <a:lvl4pPr marL="0" marR="0" lvl="3" indent="0" algn="l" rtl="0">
              <a:spcBef>
                <a:spcPts val="0"/>
              </a:spcBef>
              <a:buSzPct val="79166"/>
              <a:defRPr sz="2400" b="0" i="0" u="none" strike="noStrike" cap="none"/>
            </a:lvl4pPr>
            <a:lvl5pPr marL="0" marR="0" lvl="4" indent="0" algn="l" rtl="0">
              <a:spcBef>
                <a:spcPts val="0"/>
              </a:spcBef>
              <a:buSzPct val="79166"/>
              <a:defRPr sz="2400" b="0" i="0" u="none" strike="noStrike" cap="none"/>
            </a:lvl5pPr>
            <a:lvl6pPr marL="0" marR="0" lvl="5" indent="0" algn="l" rtl="0">
              <a:spcBef>
                <a:spcPts val="0"/>
              </a:spcBef>
              <a:buSzPct val="79166"/>
              <a:defRPr sz="2400" b="0" i="0" u="none" strike="noStrike" cap="none"/>
            </a:lvl6pPr>
            <a:lvl7pPr marL="0" marR="0" lvl="6" indent="0" algn="l" rtl="0">
              <a:spcBef>
                <a:spcPts val="0"/>
              </a:spcBef>
              <a:buSzPct val="79166"/>
              <a:defRPr sz="2400" b="0" i="0" u="none" strike="noStrike" cap="none"/>
            </a:lvl7pPr>
            <a:lvl8pPr marL="0" marR="0" lvl="7" indent="0" algn="l" rtl="0">
              <a:spcBef>
                <a:spcPts val="0"/>
              </a:spcBef>
              <a:buSzPct val="79166"/>
              <a:defRPr sz="2400" b="0" i="0" u="none" strike="noStrike" cap="none"/>
            </a:lvl8pPr>
            <a:lvl9pPr marL="0" marR="0" lvl="8" indent="0" algn="l" rtl="0">
              <a:spcBef>
                <a:spcPts val="0"/>
              </a:spcBef>
              <a:buSzPct val="79166"/>
              <a:defRPr sz="2400" b="0" i="0" u="none" strike="noStrike" cap="none"/>
            </a:lvl9pPr>
          </a:lstStyle>
          <a:p>
            <a:endParaRPr/>
          </a:p>
        </p:txBody>
      </p:sp>
      <p:sp>
        <p:nvSpPr>
          <p:cNvPr id="267" name="Shape 267"/>
          <p:cNvSpPr txBox="1">
            <a:spLocks noGrp="1"/>
          </p:cNvSpPr>
          <p:nvPr>
            <p:ph type="subTitle" idx="1"/>
          </p:nvPr>
        </p:nvSpPr>
        <p:spPr>
          <a:xfrm>
            <a:off x="2065711" y="3331680"/>
            <a:ext cx="9527699" cy="451499"/>
          </a:xfrm>
          <a:prstGeom prst="rect">
            <a:avLst/>
          </a:prstGeom>
          <a:noFill/>
          <a:ln>
            <a:noFill/>
          </a:ln>
        </p:spPr>
        <p:txBody>
          <a:bodyPr lIns="121900" tIns="121900" rIns="121900" bIns="121900" anchor="ctr" anchorCtr="0"/>
          <a:lstStyle>
            <a:lvl1pPr marL="0" marR="0" lvl="0" indent="0" algn="r" rtl="0">
              <a:lnSpc>
                <a:spcPct val="100000"/>
              </a:lnSpc>
              <a:spcBef>
                <a:spcPts val="500"/>
              </a:spcBef>
              <a:spcAft>
                <a:spcPts val="0"/>
              </a:spcAft>
              <a:buClr>
                <a:schemeClr val="accent1"/>
              </a:buClr>
              <a:buSzPct val="70370"/>
              <a:buFont typeface="Arial"/>
              <a:buNone/>
              <a:defRPr sz="2700" b="1" i="0" u="none" strike="noStrike" cap="none">
                <a:solidFill>
                  <a:srgbClr val="8AC9E6"/>
                </a:solidFill>
                <a:latin typeface="Proxima Nova"/>
                <a:ea typeface="Proxima Nova"/>
                <a:cs typeface="Proxima Nova"/>
                <a:sym typeface="Proxima Nova"/>
              </a:defRPr>
            </a:lvl1pPr>
            <a:lvl2pPr marL="609600" marR="0" lvl="1" indent="0" algn="ctr" rtl="0">
              <a:lnSpc>
                <a:spcPct val="100000"/>
              </a:lnSpc>
              <a:spcBef>
                <a:spcPts val="700"/>
              </a:spcBef>
              <a:spcAft>
                <a:spcPts val="0"/>
              </a:spcAft>
              <a:buClr>
                <a:schemeClr val="accent1"/>
              </a:buClr>
              <a:buSzPct val="100000"/>
              <a:buFont typeface="Arial"/>
              <a:buNone/>
              <a:defRPr sz="1900" b="0" i="0" u="none" strike="noStrike" cap="none">
                <a:solidFill>
                  <a:srgbClr val="000000"/>
                </a:solidFill>
                <a:latin typeface="Arial"/>
                <a:ea typeface="Arial"/>
                <a:cs typeface="Arial"/>
                <a:sym typeface="Arial"/>
              </a:defRPr>
            </a:lvl2pPr>
            <a:lvl3pPr marL="1219200" marR="0" lvl="2" indent="0" algn="ctr" rtl="0">
              <a:lnSpc>
                <a:spcPct val="100000"/>
              </a:lnSpc>
              <a:spcBef>
                <a:spcPts val="600"/>
              </a:spcBef>
              <a:spcAft>
                <a:spcPts val="0"/>
              </a:spcAft>
              <a:buClr>
                <a:schemeClr val="accent1"/>
              </a:buClr>
              <a:buSzPct val="100000"/>
              <a:buFont typeface="Arial"/>
              <a:buNone/>
              <a:defRPr sz="1900" b="0" i="0" u="none" strike="noStrike" cap="none">
                <a:solidFill>
                  <a:srgbClr val="000000"/>
                </a:solidFill>
                <a:latin typeface="Arial"/>
                <a:ea typeface="Arial"/>
                <a:cs typeface="Arial"/>
                <a:sym typeface="Arial"/>
              </a:defRPr>
            </a:lvl3pPr>
            <a:lvl4pPr marL="1828800" marR="0" lvl="3" indent="0" algn="ctr" rtl="0">
              <a:lnSpc>
                <a:spcPct val="100000"/>
              </a:lnSpc>
              <a:spcBef>
                <a:spcPts val="500"/>
              </a:spcBef>
              <a:spcAft>
                <a:spcPts val="0"/>
              </a:spcAft>
              <a:buClr>
                <a:schemeClr val="accent1"/>
              </a:buClr>
              <a:buSzPct val="100000"/>
              <a:buFont typeface="Arial"/>
              <a:buNone/>
              <a:defRPr sz="1900" b="0" i="0" u="none" strike="noStrike" cap="none">
                <a:solidFill>
                  <a:srgbClr val="000000"/>
                </a:solidFill>
                <a:latin typeface="Arial"/>
                <a:ea typeface="Arial"/>
                <a:cs typeface="Arial"/>
                <a:sym typeface="Arial"/>
              </a:defRPr>
            </a:lvl4pPr>
            <a:lvl5pPr marL="2438400" marR="0" lvl="4" indent="0" algn="ctr" rtl="0">
              <a:lnSpc>
                <a:spcPct val="100000"/>
              </a:lnSpc>
              <a:spcBef>
                <a:spcPts val="500"/>
              </a:spcBef>
              <a:spcAft>
                <a:spcPts val="0"/>
              </a:spcAft>
              <a:buClr>
                <a:schemeClr val="accent1"/>
              </a:buClr>
              <a:buSzPct val="100000"/>
              <a:buFont typeface="Arial"/>
              <a:buNone/>
              <a:defRPr sz="1900" b="0" i="0" u="none" strike="noStrike" cap="none">
                <a:solidFill>
                  <a:srgbClr val="000000"/>
                </a:solidFill>
                <a:latin typeface="Arial"/>
                <a:ea typeface="Arial"/>
                <a:cs typeface="Arial"/>
                <a:sym typeface="Arial"/>
              </a:defRPr>
            </a:lvl5pPr>
            <a:lvl6pPr marL="3048000" marR="0" lvl="5" indent="0" algn="ctr" rtl="0">
              <a:lnSpc>
                <a:spcPct val="100000"/>
              </a:lnSpc>
              <a:spcBef>
                <a:spcPts val="500"/>
              </a:spcBef>
              <a:spcAft>
                <a:spcPts val="0"/>
              </a:spcAft>
              <a:buClr>
                <a:srgbClr val="888888"/>
              </a:buClr>
              <a:buSzPct val="100000"/>
              <a:buFont typeface="Arial"/>
              <a:buNone/>
              <a:defRPr sz="1900" b="0" i="0" u="none" strike="noStrike" cap="none">
                <a:solidFill>
                  <a:srgbClr val="000000"/>
                </a:solidFill>
                <a:latin typeface="Arial"/>
                <a:ea typeface="Arial"/>
                <a:cs typeface="Arial"/>
                <a:sym typeface="Arial"/>
              </a:defRPr>
            </a:lvl6pPr>
            <a:lvl7pPr marL="3657600" marR="0" lvl="6" indent="0" algn="ctr" rtl="0">
              <a:lnSpc>
                <a:spcPct val="100000"/>
              </a:lnSpc>
              <a:spcBef>
                <a:spcPts val="500"/>
              </a:spcBef>
              <a:spcAft>
                <a:spcPts val="0"/>
              </a:spcAft>
              <a:buClr>
                <a:srgbClr val="888888"/>
              </a:buClr>
              <a:buSzPct val="100000"/>
              <a:buFont typeface="Arial"/>
              <a:buNone/>
              <a:defRPr sz="1900" b="0" i="0" u="none" strike="noStrike" cap="none">
                <a:solidFill>
                  <a:srgbClr val="000000"/>
                </a:solidFill>
                <a:latin typeface="Arial"/>
                <a:ea typeface="Arial"/>
                <a:cs typeface="Arial"/>
                <a:sym typeface="Arial"/>
              </a:defRPr>
            </a:lvl7pPr>
            <a:lvl8pPr marL="4267200" marR="0" lvl="7" indent="0" algn="ctr" rtl="0">
              <a:lnSpc>
                <a:spcPct val="100000"/>
              </a:lnSpc>
              <a:spcBef>
                <a:spcPts val="500"/>
              </a:spcBef>
              <a:spcAft>
                <a:spcPts val="0"/>
              </a:spcAft>
              <a:buClr>
                <a:srgbClr val="888888"/>
              </a:buClr>
              <a:buSzPct val="100000"/>
              <a:buFont typeface="Arial"/>
              <a:buNone/>
              <a:defRPr sz="1900" b="0" i="0" u="none" strike="noStrike" cap="none">
                <a:solidFill>
                  <a:srgbClr val="000000"/>
                </a:solidFill>
                <a:latin typeface="Arial"/>
                <a:ea typeface="Arial"/>
                <a:cs typeface="Arial"/>
                <a:sym typeface="Arial"/>
              </a:defRPr>
            </a:lvl8pPr>
            <a:lvl9pPr marL="4876800" marR="0" lvl="8" indent="0" algn="ctr" rtl="0">
              <a:lnSpc>
                <a:spcPct val="100000"/>
              </a:lnSpc>
              <a:spcBef>
                <a:spcPts val="500"/>
              </a:spcBef>
              <a:spcAft>
                <a:spcPts val="0"/>
              </a:spcAft>
              <a:buClr>
                <a:srgbClr val="888888"/>
              </a:buClr>
              <a:buSzPct val="100000"/>
              <a:buFont typeface="Arial"/>
              <a:buNone/>
              <a:defRPr sz="1900" b="0" i="0" u="none" strike="noStrike" cap="none">
                <a:solidFill>
                  <a:srgbClr val="000000"/>
                </a:solidFill>
                <a:latin typeface="Arial"/>
                <a:ea typeface="Arial"/>
                <a:cs typeface="Arial"/>
                <a:sym typeface="Arial"/>
              </a:defRPr>
            </a:lvl9pPr>
          </a:lstStyle>
          <a:p>
            <a:endParaRPr/>
          </a:p>
        </p:txBody>
      </p:sp>
      <p:sp>
        <p:nvSpPr>
          <p:cNvPr id="268" name="Shape 268"/>
          <p:cNvSpPr txBox="1">
            <a:spLocks noGrp="1"/>
          </p:cNvSpPr>
          <p:nvPr>
            <p:ph type="body" idx="2"/>
          </p:nvPr>
        </p:nvSpPr>
        <p:spPr>
          <a:xfrm>
            <a:off x="6064249" y="5426637"/>
            <a:ext cx="5528700" cy="500100"/>
          </a:xfrm>
          <a:prstGeom prst="rect">
            <a:avLst/>
          </a:prstGeom>
          <a:noFill/>
          <a:ln>
            <a:noFill/>
          </a:ln>
        </p:spPr>
        <p:txBody>
          <a:bodyPr lIns="121900" tIns="121900" rIns="121900" bIns="121900" anchor="t" anchorCtr="0"/>
          <a:lstStyle>
            <a:lvl1pPr marL="0" lvl="0" indent="0" algn="r" rtl="0">
              <a:spcBef>
                <a:spcPts val="0"/>
              </a:spcBef>
              <a:buClr>
                <a:srgbClr val="F8F8F8"/>
              </a:buClr>
              <a:buSzPct val="100000"/>
              <a:buFont typeface="Open Sans"/>
              <a:buNone/>
              <a:defRPr sz="1900">
                <a:solidFill>
                  <a:srgbClr val="8AC9E6"/>
                </a:solidFill>
                <a:latin typeface="Proxima Nova"/>
                <a:ea typeface="Proxima Nova"/>
                <a:cs typeface="Proxima Nova"/>
                <a:sym typeface="Proxima Nova"/>
              </a:defRPr>
            </a:lvl1pPr>
            <a:lvl2pPr lvl="1" rtl="0">
              <a:spcBef>
                <a:spcPts val="0"/>
              </a:spcBef>
              <a:buSzPct val="100000"/>
              <a:defRPr sz="1900"/>
            </a:lvl2pPr>
            <a:lvl3pPr lvl="2" rtl="0">
              <a:spcBef>
                <a:spcPts val="0"/>
              </a:spcBef>
              <a:buSzPct val="100000"/>
              <a:defRPr sz="1900"/>
            </a:lvl3pPr>
            <a:lvl4pPr lvl="3" rtl="0">
              <a:spcBef>
                <a:spcPts val="0"/>
              </a:spcBef>
              <a:buSzPct val="100000"/>
              <a:defRPr sz="1900"/>
            </a:lvl4pPr>
            <a:lvl5pPr lvl="4" rtl="0">
              <a:spcBef>
                <a:spcPts val="0"/>
              </a:spcBef>
              <a:buSzPct val="100000"/>
              <a:defRPr sz="1900"/>
            </a:lvl5pPr>
            <a:lvl6pPr lvl="5" rtl="0">
              <a:spcBef>
                <a:spcPts val="0"/>
              </a:spcBef>
              <a:buSzPct val="100000"/>
              <a:defRPr sz="1900"/>
            </a:lvl6pPr>
            <a:lvl7pPr lvl="6" rtl="0">
              <a:spcBef>
                <a:spcPts val="0"/>
              </a:spcBef>
              <a:buSzPct val="100000"/>
              <a:defRPr sz="1900"/>
            </a:lvl7pPr>
            <a:lvl8pPr lvl="7" rtl="0">
              <a:spcBef>
                <a:spcPts val="0"/>
              </a:spcBef>
              <a:buSzPct val="100000"/>
              <a:defRPr sz="1900"/>
            </a:lvl8pPr>
            <a:lvl9pPr lvl="8" rtl="0">
              <a:spcBef>
                <a:spcPts val="0"/>
              </a:spcBef>
              <a:buSzPct val="100000"/>
              <a:defRPr sz="1900"/>
            </a:lvl9pPr>
          </a:lstStyle>
          <a:p>
            <a:endParaRPr/>
          </a:p>
        </p:txBody>
      </p:sp>
      <p:sp>
        <p:nvSpPr>
          <p:cNvPr id="269" name="Shape 269"/>
          <p:cNvSpPr txBox="1">
            <a:spLocks noGrp="1"/>
          </p:cNvSpPr>
          <p:nvPr>
            <p:ph type="body" idx="3"/>
          </p:nvPr>
        </p:nvSpPr>
        <p:spPr>
          <a:xfrm>
            <a:off x="6064249" y="5797549"/>
            <a:ext cx="5528700" cy="500100"/>
          </a:xfrm>
          <a:prstGeom prst="rect">
            <a:avLst/>
          </a:prstGeom>
          <a:noFill/>
          <a:ln>
            <a:noFill/>
          </a:ln>
        </p:spPr>
        <p:txBody>
          <a:bodyPr lIns="121900" tIns="121900" rIns="121900" bIns="121900" anchor="t" anchorCtr="0"/>
          <a:lstStyle>
            <a:lvl1pPr marL="0" lvl="0" indent="0" algn="r" rtl="0">
              <a:spcBef>
                <a:spcPts val="0"/>
              </a:spcBef>
              <a:buClr>
                <a:srgbClr val="92E1FF"/>
              </a:buClr>
              <a:buSzPct val="118750"/>
              <a:buFont typeface="Open Sans"/>
              <a:buNone/>
              <a:defRPr sz="1600">
                <a:solidFill>
                  <a:srgbClr val="8AC9E6"/>
                </a:solidFill>
                <a:latin typeface="Proxima Nova"/>
                <a:ea typeface="Proxima Nova"/>
                <a:cs typeface="Proxima Nova"/>
                <a:sym typeface="Proxima Nova"/>
              </a:defRPr>
            </a:lvl1pPr>
            <a:lvl2pPr lvl="1" rtl="0">
              <a:spcBef>
                <a:spcPts val="0"/>
              </a:spcBef>
              <a:buSzPct val="100000"/>
              <a:defRPr sz="1900"/>
            </a:lvl2pPr>
            <a:lvl3pPr lvl="2" rtl="0">
              <a:spcBef>
                <a:spcPts val="0"/>
              </a:spcBef>
              <a:buSzPct val="100000"/>
              <a:defRPr sz="1900"/>
            </a:lvl3pPr>
            <a:lvl4pPr lvl="3" rtl="0">
              <a:spcBef>
                <a:spcPts val="0"/>
              </a:spcBef>
              <a:buSzPct val="100000"/>
              <a:defRPr sz="1900"/>
            </a:lvl4pPr>
            <a:lvl5pPr lvl="4" rtl="0">
              <a:spcBef>
                <a:spcPts val="0"/>
              </a:spcBef>
              <a:buSzPct val="100000"/>
              <a:defRPr sz="1900"/>
            </a:lvl5pPr>
            <a:lvl6pPr lvl="5" rtl="0">
              <a:spcBef>
                <a:spcPts val="0"/>
              </a:spcBef>
              <a:buSzPct val="100000"/>
              <a:defRPr sz="1900"/>
            </a:lvl6pPr>
            <a:lvl7pPr lvl="6" rtl="0">
              <a:spcBef>
                <a:spcPts val="0"/>
              </a:spcBef>
              <a:buSzPct val="100000"/>
              <a:defRPr sz="1900"/>
            </a:lvl7pPr>
            <a:lvl8pPr lvl="7" rtl="0">
              <a:spcBef>
                <a:spcPts val="0"/>
              </a:spcBef>
              <a:buSzPct val="100000"/>
              <a:defRPr sz="1900"/>
            </a:lvl8pPr>
            <a:lvl9pPr lvl="8" rtl="0">
              <a:spcBef>
                <a:spcPts val="0"/>
              </a:spcBef>
              <a:buSzPct val="100000"/>
              <a:defRPr sz="1900"/>
            </a:lvl9pPr>
          </a:lstStyle>
          <a:p>
            <a:endParaRPr/>
          </a:p>
        </p:txBody>
      </p:sp>
      <p:sp>
        <p:nvSpPr>
          <p:cNvPr id="270" name="Shape 270"/>
          <p:cNvSpPr txBox="1">
            <a:spLocks noGrp="1"/>
          </p:cNvSpPr>
          <p:nvPr>
            <p:ph type="body" idx="4"/>
          </p:nvPr>
        </p:nvSpPr>
        <p:spPr>
          <a:xfrm>
            <a:off x="6064249" y="5028206"/>
            <a:ext cx="5528700" cy="500100"/>
          </a:xfrm>
          <a:prstGeom prst="rect">
            <a:avLst/>
          </a:prstGeom>
          <a:noFill/>
          <a:ln>
            <a:noFill/>
          </a:ln>
        </p:spPr>
        <p:txBody>
          <a:bodyPr lIns="121900" tIns="121900" rIns="121900" bIns="121900" anchor="t" anchorCtr="0"/>
          <a:lstStyle>
            <a:lvl1pPr marL="0" lvl="0" indent="0" algn="r" rtl="0">
              <a:spcBef>
                <a:spcPts val="0"/>
              </a:spcBef>
              <a:buClr>
                <a:schemeClr val="lt2"/>
              </a:buClr>
              <a:buSzPct val="100000"/>
              <a:buFont typeface="Open Sans"/>
              <a:buNone/>
              <a:defRPr sz="1900" b="1">
                <a:solidFill>
                  <a:schemeClr val="lt1"/>
                </a:solidFill>
                <a:latin typeface="Proxima Nova"/>
                <a:ea typeface="Proxima Nova"/>
                <a:cs typeface="Proxima Nova"/>
                <a:sym typeface="Proxima Nova"/>
              </a:defRPr>
            </a:lvl1pPr>
            <a:lvl2pPr lvl="1" rtl="0">
              <a:spcBef>
                <a:spcPts val="0"/>
              </a:spcBef>
              <a:buSzPct val="100000"/>
              <a:defRPr sz="1900"/>
            </a:lvl2pPr>
            <a:lvl3pPr lvl="2" rtl="0">
              <a:spcBef>
                <a:spcPts val="0"/>
              </a:spcBef>
              <a:buSzPct val="100000"/>
              <a:defRPr sz="1900"/>
            </a:lvl3pPr>
            <a:lvl4pPr lvl="3" rtl="0">
              <a:spcBef>
                <a:spcPts val="0"/>
              </a:spcBef>
              <a:buSzPct val="100000"/>
              <a:defRPr sz="1900"/>
            </a:lvl4pPr>
            <a:lvl5pPr lvl="4" rtl="0">
              <a:spcBef>
                <a:spcPts val="0"/>
              </a:spcBef>
              <a:buSzPct val="100000"/>
              <a:defRPr sz="1900"/>
            </a:lvl5pPr>
            <a:lvl6pPr lvl="5" rtl="0">
              <a:spcBef>
                <a:spcPts val="0"/>
              </a:spcBef>
              <a:buSzPct val="100000"/>
              <a:defRPr sz="1900"/>
            </a:lvl6pPr>
            <a:lvl7pPr lvl="6" rtl="0">
              <a:spcBef>
                <a:spcPts val="0"/>
              </a:spcBef>
              <a:buSzPct val="100000"/>
              <a:defRPr sz="1900"/>
            </a:lvl7pPr>
            <a:lvl8pPr lvl="7" rtl="0">
              <a:spcBef>
                <a:spcPts val="0"/>
              </a:spcBef>
              <a:buSzPct val="100000"/>
              <a:defRPr sz="1900"/>
            </a:lvl8pPr>
            <a:lvl9pPr lvl="8" rtl="0">
              <a:spcBef>
                <a:spcPts val="0"/>
              </a:spcBef>
              <a:buSzPct val="100000"/>
              <a:defRPr sz="1900"/>
            </a:lvl9pPr>
          </a:lstStyle>
          <a:p>
            <a:endParaRPr/>
          </a:p>
        </p:txBody>
      </p:sp>
      <p:pic>
        <p:nvPicPr>
          <p:cNvPr id="271" name="Shape 271"/>
          <p:cNvPicPr preferRelativeResize="0"/>
          <p:nvPr/>
        </p:nvPicPr>
        <p:blipFill rotWithShape="1">
          <a:blip r:embed="rId2">
            <a:alphaModFix amt="20000"/>
          </a:blip>
          <a:srcRect/>
          <a:stretch/>
        </p:blipFill>
        <p:spPr>
          <a:xfrm>
            <a:off x="536429" y="5833714"/>
            <a:ext cx="2720100" cy="583499"/>
          </a:xfrm>
          <a:prstGeom prst="rect">
            <a:avLst/>
          </a:prstGeom>
          <a:noFill/>
          <a:ln>
            <a:noFill/>
          </a:ln>
        </p:spPr>
      </p:pic>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cSld name="1_2 Column Bullets">
    <p:spTree>
      <p:nvGrpSpPr>
        <p:cNvPr id="1" name="Shape 272"/>
        <p:cNvGrpSpPr/>
        <p:nvPr/>
      </p:nvGrpSpPr>
      <p:grpSpPr>
        <a:xfrm>
          <a:off x="0" y="0"/>
          <a:ext cx="0" cy="0"/>
          <a:chOff x="0" y="0"/>
          <a:chExt cx="0" cy="0"/>
        </a:xfrm>
      </p:grpSpPr>
      <p:sp>
        <p:nvSpPr>
          <p:cNvPr id="273" name="Shape 273"/>
          <p:cNvSpPr txBox="1">
            <a:spLocks noGrp="1"/>
          </p:cNvSpPr>
          <p:nvPr>
            <p:ph type="body" idx="1"/>
          </p:nvPr>
        </p:nvSpPr>
        <p:spPr>
          <a:xfrm>
            <a:off x="487680" y="3166143"/>
            <a:ext cx="3474900" cy="3028500"/>
          </a:xfrm>
          <a:prstGeom prst="rect">
            <a:avLst/>
          </a:prstGeom>
          <a:noFill/>
          <a:ln>
            <a:noFill/>
          </a:ln>
        </p:spPr>
        <p:txBody>
          <a:bodyPr lIns="121900" tIns="121900" rIns="121900" bIns="121900" anchor="t" anchorCtr="0"/>
          <a:lstStyle>
            <a:lvl1pPr marL="457200" lvl="0" indent="-114300" algn="l" rtl="0">
              <a:lnSpc>
                <a:spcPct val="110000"/>
              </a:lnSpc>
              <a:spcBef>
                <a:spcPts val="0"/>
              </a:spcBef>
              <a:spcAft>
                <a:spcPts val="1600"/>
              </a:spcAft>
              <a:buClr>
                <a:schemeClr val="dk1"/>
              </a:buClr>
              <a:buSzPct val="90476"/>
              <a:buFont typeface="Arial"/>
              <a:buChar char="•"/>
              <a:defRPr sz="2100" b="0" i="0" u="none" strike="noStrike" cap="none">
                <a:solidFill>
                  <a:schemeClr val="dk1"/>
                </a:solidFill>
                <a:latin typeface="Proxima Nova"/>
                <a:ea typeface="Proxima Nova"/>
                <a:cs typeface="Proxima Nova"/>
                <a:sym typeface="Proxima Nova"/>
              </a:defRPr>
            </a:lvl1pPr>
            <a:lvl2pPr marL="1066800" lvl="1" indent="-114300" algn="l" rtl="0">
              <a:lnSpc>
                <a:spcPct val="110000"/>
              </a:lnSpc>
              <a:spcBef>
                <a:spcPts val="0"/>
              </a:spcBef>
              <a:spcAft>
                <a:spcPts val="1600"/>
              </a:spcAft>
              <a:buClr>
                <a:schemeClr val="dk1"/>
              </a:buClr>
              <a:buSzPct val="90476"/>
              <a:buFont typeface="Arial"/>
              <a:buChar char="•"/>
              <a:defRPr sz="2100">
                <a:solidFill>
                  <a:schemeClr val="dk1"/>
                </a:solidFill>
                <a:latin typeface="Proxima Nova"/>
                <a:ea typeface="Proxima Nova"/>
                <a:cs typeface="Proxima Nova"/>
                <a:sym typeface="Proxima Nova"/>
              </a:defRPr>
            </a:lvl2pPr>
            <a:lvl3pPr marL="1765300" marR="0" lvl="2" indent="-203200" algn="l" rtl="0">
              <a:lnSpc>
                <a:spcPct val="110000"/>
              </a:lnSpc>
              <a:spcBef>
                <a:spcPts val="0"/>
              </a:spcBef>
              <a:spcAft>
                <a:spcPts val="1600"/>
              </a:spcAft>
              <a:buClr>
                <a:schemeClr val="dk1"/>
              </a:buClr>
              <a:buSzPct val="90476"/>
              <a:buFont typeface="Arial"/>
              <a:buChar char="•"/>
              <a:defRPr sz="2100">
                <a:solidFill>
                  <a:schemeClr val="dk1"/>
                </a:solidFill>
                <a:latin typeface="Proxima Nova"/>
                <a:ea typeface="Proxima Nova"/>
                <a:cs typeface="Proxima Nova"/>
                <a:sym typeface="Proxima Nova"/>
              </a:defRPr>
            </a:lvl3pPr>
            <a:lvl4pPr marL="2374900" marR="0" lvl="3" indent="-203200" algn="l" rtl="0">
              <a:lnSpc>
                <a:spcPct val="110000"/>
              </a:lnSpc>
              <a:spcBef>
                <a:spcPts val="0"/>
              </a:spcBef>
              <a:spcAft>
                <a:spcPts val="1600"/>
              </a:spcAft>
              <a:buClr>
                <a:schemeClr val="dk1"/>
              </a:buClr>
              <a:buSzPct val="90476"/>
              <a:buFont typeface="Arial"/>
              <a:buChar char="•"/>
              <a:defRPr sz="2100">
                <a:solidFill>
                  <a:schemeClr val="dk1"/>
                </a:solidFill>
                <a:latin typeface="Proxima Nova"/>
                <a:ea typeface="Proxima Nova"/>
                <a:cs typeface="Proxima Nova"/>
                <a:sym typeface="Proxima Nova"/>
              </a:defRPr>
            </a:lvl4pPr>
            <a:lvl5pPr marL="2603500" marR="0" lvl="4" indent="0" algn="l" rtl="0">
              <a:lnSpc>
                <a:spcPct val="110000"/>
              </a:lnSpc>
              <a:spcBef>
                <a:spcPts val="0"/>
              </a:spcBef>
              <a:spcAft>
                <a:spcPts val="1600"/>
              </a:spcAft>
              <a:buClr>
                <a:schemeClr val="dk1"/>
              </a:buClr>
              <a:buSzPct val="90476"/>
              <a:buFont typeface="Arial"/>
              <a:buNone/>
              <a:defRPr sz="2100">
                <a:solidFill>
                  <a:schemeClr val="dk1"/>
                </a:solidFill>
                <a:latin typeface="Proxima Nova"/>
                <a:ea typeface="Proxima Nova"/>
                <a:cs typeface="Proxima Nova"/>
                <a:sym typeface="Proxima Nova"/>
              </a:defRPr>
            </a:lvl5pPr>
            <a:lvl6pPr marL="0" marR="0" lvl="5" indent="0" algn="l" rtl="0">
              <a:lnSpc>
                <a:spcPct val="110000"/>
              </a:lnSpc>
              <a:spcBef>
                <a:spcPts val="0"/>
              </a:spcBef>
              <a:spcAft>
                <a:spcPts val="1600"/>
              </a:spcAft>
              <a:buClr>
                <a:schemeClr val="dk1"/>
              </a:buClr>
              <a:buSzPct val="90476"/>
              <a:buFont typeface="Arial"/>
              <a:buNone/>
              <a:defRPr sz="2100">
                <a:solidFill>
                  <a:schemeClr val="dk1"/>
                </a:solidFill>
                <a:latin typeface="Proxima Nova"/>
                <a:ea typeface="Proxima Nova"/>
                <a:cs typeface="Proxima Nova"/>
                <a:sym typeface="Proxima Nova"/>
              </a:defRPr>
            </a:lvl6pPr>
            <a:lvl7pPr lvl="6" rtl="0">
              <a:spcBef>
                <a:spcPts val="0"/>
              </a:spcBef>
              <a:buSzPct val="100000"/>
              <a:defRPr sz="1900"/>
            </a:lvl7pPr>
            <a:lvl8pPr lvl="7" rtl="0">
              <a:spcBef>
                <a:spcPts val="0"/>
              </a:spcBef>
              <a:buSzPct val="100000"/>
              <a:defRPr sz="1900"/>
            </a:lvl8pPr>
            <a:lvl9pPr lvl="8" rtl="0">
              <a:spcBef>
                <a:spcPts val="0"/>
              </a:spcBef>
              <a:buSzPct val="100000"/>
              <a:defRPr sz="1900"/>
            </a:lvl9pPr>
          </a:lstStyle>
          <a:p>
            <a:endParaRPr/>
          </a:p>
        </p:txBody>
      </p:sp>
      <p:sp>
        <p:nvSpPr>
          <p:cNvPr id="274" name="Shape 274"/>
          <p:cNvSpPr txBox="1">
            <a:spLocks noGrp="1"/>
          </p:cNvSpPr>
          <p:nvPr>
            <p:ph type="subTitle" idx="2"/>
          </p:nvPr>
        </p:nvSpPr>
        <p:spPr>
          <a:xfrm>
            <a:off x="487680" y="386080"/>
            <a:ext cx="11256299" cy="990000"/>
          </a:xfrm>
          <a:prstGeom prst="rect">
            <a:avLst/>
          </a:prstGeom>
          <a:noFill/>
          <a:ln>
            <a:noFill/>
          </a:ln>
        </p:spPr>
        <p:txBody>
          <a:bodyPr lIns="121900" tIns="121900" rIns="121900" bIns="121900" anchor="t" anchorCtr="0"/>
          <a:lstStyle>
            <a:lvl1pPr marL="0" marR="0" lvl="0" indent="0" algn="l" rtl="0">
              <a:lnSpc>
                <a:spcPct val="100000"/>
              </a:lnSpc>
              <a:spcBef>
                <a:spcPts val="1100"/>
              </a:spcBef>
              <a:spcAft>
                <a:spcPts val="0"/>
              </a:spcAft>
              <a:buClr>
                <a:schemeClr val="accent1"/>
              </a:buClr>
              <a:buSzPct val="70370"/>
              <a:buFont typeface="Arial"/>
              <a:buNone/>
              <a:defRPr sz="2700" b="1" i="0" u="none" strike="noStrike" cap="none">
                <a:solidFill>
                  <a:schemeClr val="dk1"/>
                </a:solidFill>
                <a:latin typeface="Proxima Nova"/>
                <a:ea typeface="Proxima Nova"/>
                <a:cs typeface="Proxima Nova"/>
                <a:sym typeface="Proxima Nova"/>
              </a:defRPr>
            </a:lvl1pPr>
            <a:lvl2pPr marL="609600" marR="0" lvl="1" indent="0" algn="ctr" rtl="0">
              <a:lnSpc>
                <a:spcPct val="100000"/>
              </a:lnSpc>
              <a:spcBef>
                <a:spcPts val="700"/>
              </a:spcBef>
              <a:spcAft>
                <a:spcPts val="0"/>
              </a:spcAft>
              <a:buClr>
                <a:schemeClr val="accent1"/>
              </a:buClr>
              <a:buSzPct val="100000"/>
              <a:buFont typeface="Arial"/>
              <a:buNone/>
              <a:defRPr sz="1900" b="0" i="0" u="none" strike="noStrike" cap="none">
                <a:solidFill>
                  <a:srgbClr val="000000"/>
                </a:solidFill>
                <a:latin typeface="Arial"/>
                <a:ea typeface="Arial"/>
                <a:cs typeface="Arial"/>
                <a:sym typeface="Arial"/>
              </a:defRPr>
            </a:lvl2pPr>
            <a:lvl3pPr marL="1219200" marR="0" lvl="2" indent="0" algn="ctr" rtl="0">
              <a:lnSpc>
                <a:spcPct val="100000"/>
              </a:lnSpc>
              <a:spcBef>
                <a:spcPts val="600"/>
              </a:spcBef>
              <a:spcAft>
                <a:spcPts val="0"/>
              </a:spcAft>
              <a:buClr>
                <a:schemeClr val="accent1"/>
              </a:buClr>
              <a:buSzPct val="100000"/>
              <a:buFont typeface="Arial"/>
              <a:buNone/>
              <a:defRPr sz="1900" b="0" i="0" u="none" strike="noStrike" cap="none">
                <a:solidFill>
                  <a:srgbClr val="000000"/>
                </a:solidFill>
                <a:latin typeface="Arial"/>
                <a:ea typeface="Arial"/>
                <a:cs typeface="Arial"/>
                <a:sym typeface="Arial"/>
              </a:defRPr>
            </a:lvl3pPr>
            <a:lvl4pPr marL="1828800" marR="0" lvl="3" indent="0" algn="ctr" rtl="0">
              <a:lnSpc>
                <a:spcPct val="100000"/>
              </a:lnSpc>
              <a:spcBef>
                <a:spcPts val="500"/>
              </a:spcBef>
              <a:spcAft>
                <a:spcPts val="0"/>
              </a:spcAft>
              <a:buClr>
                <a:schemeClr val="accent1"/>
              </a:buClr>
              <a:buSzPct val="100000"/>
              <a:buFont typeface="Arial"/>
              <a:buNone/>
              <a:defRPr sz="1900" b="0" i="0" u="none" strike="noStrike" cap="none">
                <a:solidFill>
                  <a:srgbClr val="000000"/>
                </a:solidFill>
                <a:latin typeface="Arial"/>
                <a:ea typeface="Arial"/>
                <a:cs typeface="Arial"/>
                <a:sym typeface="Arial"/>
              </a:defRPr>
            </a:lvl4pPr>
            <a:lvl5pPr marL="2438400" marR="0" lvl="4" indent="0" algn="ctr" rtl="0">
              <a:lnSpc>
                <a:spcPct val="100000"/>
              </a:lnSpc>
              <a:spcBef>
                <a:spcPts val="500"/>
              </a:spcBef>
              <a:spcAft>
                <a:spcPts val="0"/>
              </a:spcAft>
              <a:buClr>
                <a:schemeClr val="accent1"/>
              </a:buClr>
              <a:buSzPct val="100000"/>
              <a:buFont typeface="Arial"/>
              <a:buNone/>
              <a:defRPr sz="1900" b="0" i="0" u="none" strike="noStrike" cap="none">
                <a:solidFill>
                  <a:srgbClr val="000000"/>
                </a:solidFill>
                <a:latin typeface="Arial"/>
                <a:ea typeface="Arial"/>
                <a:cs typeface="Arial"/>
                <a:sym typeface="Arial"/>
              </a:defRPr>
            </a:lvl5pPr>
            <a:lvl6pPr marL="3048000" marR="0" lvl="5" indent="0" algn="ctr" rtl="0">
              <a:lnSpc>
                <a:spcPct val="100000"/>
              </a:lnSpc>
              <a:spcBef>
                <a:spcPts val="500"/>
              </a:spcBef>
              <a:spcAft>
                <a:spcPts val="0"/>
              </a:spcAft>
              <a:buClr>
                <a:srgbClr val="888888"/>
              </a:buClr>
              <a:buSzPct val="100000"/>
              <a:buFont typeface="Arial"/>
              <a:buNone/>
              <a:defRPr sz="1900" b="0" i="0" u="none" strike="noStrike" cap="none">
                <a:solidFill>
                  <a:srgbClr val="000000"/>
                </a:solidFill>
                <a:latin typeface="Arial"/>
                <a:ea typeface="Arial"/>
                <a:cs typeface="Arial"/>
                <a:sym typeface="Arial"/>
              </a:defRPr>
            </a:lvl6pPr>
            <a:lvl7pPr marL="3657600" marR="0" lvl="6" indent="0" algn="ctr" rtl="0">
              <a:lnSpc>
                <a:spcPct val="100000"/>
              </a:lnSpc>
              <a:spcBef>
                <a:spcPts val="500"/>
              </a:spcBef>
              <a:spcAft>
                <a:spcPts val="0"/>
              </a:spcAft>
              <a:buClr>
                <a:srgbClr val="888888"/>
              </a:buClr>
              <a:buSzPct val="100000"/>
              <a:buFont typeface="Arial"/>
              <a:buNone/>
              <a:defRPr sz="1900" b="0" i="0" u="none" strike="noStrike" cap="none">
                <a:solidFill>
                  <a:srgbClr val="000000"/>
                </a:solidFill>
                <a:latin typeface="Arial"/>
                <a:ea typeface="Arial"/>
                <a:cs typeface="Arial"/>
                <a:sym typeface="Arial"/>
              </a:defRPr>
            </a:lvl7pPr>
            <a:lvl8pPr marL="4267200" marR="0" lvl="7" indent="0" algn="ctr" rtl="0">
              <a:lnSpc>
                <a:spcPct val="100000"/>
              </a:lnSpc>
              <a:spcBef>
                <a:spcPts val="500"/>
              </a:spcBef>
              <a:spcAft>
                <a:spcPts val="0"/>
              </a:spcAft>
              <a:buClr>
                <a:srgbClr val="888888"/>
              </a:buClr>
              <a:buSzPct val="100000"/>
              <a:buFont typeface="Arial"/>
              <a:buNone/>
              <a:defRPr sz="1900" b="0" i="0" u="none" strike="noStrike" cap="none">
                <a:solidFill>
                  <a:srgbClr val="000000"/>
                </a:solidFill>
                <a:latin typeface="Arial"/>
                <a:ea typeface="Arial"/>
                <a:cs typeface="Arial"/>
                <a:sym typeface="Arial"/>
              </a:defRPr>
            </a:lvl8pPr>
            <a:lvl9pPr marL="4876800" marR="0" lvl="8" indent="0" algn="ctr" rtl="0">
              <a:lnSpc>
                <a:spcPct val="100000"/>
              </a:lnSpc>
              <a:spcBef>
                <a:spcPts val="500"/>
              </a:spcBef>
              <a:spcAft>
                <a:spcPts val="0"/>
              </a:spcAft>
              <a:buClr>
                <a:srgbClr val="888888"/>
              </a:buClr>
              <a:buSzPct val="100000"/>
              <a:buFont typeface="Arial"/>
              <a:buNone/>
              <a:defRPr sz="1900" b="0" i="0" u="none" strike="noStrike" cap="none">
                <a:solidFill>
                  <a:srgbClr val="000000"/>
                </a:solidFill>
                <a:latin typeface="Arial"/>
                <a:ea typeface="Arial"/>
                <a:cs typeface="Arial"/>
                <a:sym typeface="Arial"/>
              </a:defRPr>
            </a:lvl9pPr>
          </a:lstStyle>
          <a:p>
            <a:endParaRPr/>
          </a:p>
        </p:txBody>
      </p:sp>
      <p:pic>
        <p:nvPicPr>
          <p:cNvPr id="275" name="Shape 275"/>
          <p:cNvPicPr preferRelativeResize="0"/>
          <p:nvPr/>
        </p:nvPicPr>
        <p:blipFill rotWithShape="1">
          <a:blip r:embed="rId2">
            <a:alphaModFix/>
          </a:blip>
          <a:srcRect/>
          <a:stretch/>
        </p:blipFill>
        <p:spPr>
          <a:xfrm>
            <a:off x="11488815" y="6194530"/>
            <a:ext cx="436800" cy="436800"/>
          </a:xfrm>
          <a:prstGeom prst="rect">
            <a:avLst/>
          </a:prstGeom>
          <a:noFill/>
          <a:ln>
            <a:noFill/>
          </a:ln>
        </p:spPr>
      </p:pic>
      <p:sp>
        <p:nvSpPr>
          <p:cNvPr id="276" name="Shape 276"/>
          <p:cNvSpPr txBox="1">
            <a:spLocks noGrp="1"/>
          </p:cNvSpPr>
          <p:nvPr>
            <p:ph type="body" idx="3"/>
          </p:nvPr>
        </p:nvSpPr>
        <p:spPr>
          <a:xfrm>
            <a:off x="486833" y="939800"/>
            <a:ext cx="6187200" cy="529200"/>
          </a:xfrm>
          <a:prstGeom prst="rect">
            <a:avLst/>
          </a:prstGeom>
          <a:noFill/>
          <a:ln>
            <a:noFill/>
          </a:ln>
        </p:spPr>
        <p:txBody>
          <a:bodyPr lIns="121900" tIns="121900" rIns="121900" bIns="121900" anchor="t" anchorCtr="0"/>
          <a:lstStyle>
            <a:lvl1pPr lvl="0" rtl="0">
              <a:spcBef>
                <a:spcPts val="0"/>
              </a:spcBef>
              <a:buSzPct val="100000"/>
              <a:defRPr sz="1900" b="0" i="0" u="none" strike="noStrike" cap="none">
                <a:solidFill>
                  <a:srgbClr val="797979"/>
                </a:solidFill>
                <a:latin typeface="Proxima Nova"/>
                <a:ea typeface="Proxima Nova"/>
                <a:cs typeface="Proxima Nova"/>
                <a:sym typeface="Proxima Nova"/>
              </a:defRPr>
            </a:lvl1pPr>
            <a:lvl2pPr lvl="1" rtl="0">
              <a:spcBef>
                <a:spcPts val="0"/>
              </a:spcBef>
              <a:buSzPct val="90476"/>
              <a:defRPr sz="2100" b="0" i="0" u="none" strike="noStrike" cap="none">
                <a:solidFill>
                  <a:srgbClr val="797979"/>
                </a:solidFill>
                <a:latin typeface="Proxima Nova"/>
                <a:ea typeface="Proxima Nova"/>
                <a:cs typeface="Proxima Nova"/>
                <a:sym typeface="Proxima Nova"/>
              </a:defRPr>
            </a:lvl2pPr>
            <a:lvl3pPr lvl="2" rtl="0">
              <a:spcBef>
                <a:spcPts val="0"/>
              </a:spcBef>
              <a:buSzPct val="90476"/>
              <a:defRPr sz="2100" b="0" i="0" u="none" strike="noStrike" cap="none">
                <a:solidFill>
                  <a:srgbClr val="797979"/>
                </a:solidFill>
                <a:latin typeface="Proxima Nova"/>
                <a:ea typeface="Proxima Nova"/>
                <a:cs typeface="Proxima Nova"/>
                <a:sym typeface="Proxima Nova"/>
              </a:defRPr>
            </a:lvl3pPr>
            <a:lvl4pPr lvl="3" rtl="0">
              <a:spcBef>
                <a:spcPts val="0"/>
              </a:spcBef>
              <a:buSzPct val="90476"/>
              <a:defRPr sz="2100" b="0" i="0" u="none" strike="noStrike" cap="none">
                <a:solidFill>
                  <a:srgbClr val="797979"/>
                </a:solidFill>
                <a:latin typeface="Proxima Nova"/>
                <a:ea typeface="Proxima Nova"/>
                <a:cs typeface="Proxima Nova"/>
                <a:sym typeface="Proxima Nova"/>
              </a:defRPr>
            </a:lvl4pPr>
            <a:lvl5pPr lvl="4" rtl="0">
              <a:spcBef>
                <a:spcPts val="0"/>
              </a:spcBef>
              <a:buSzPct val="90476"/>
              <a:defRPr sz="2100" b="0" i="0" u="none" strike="noStrike" cap="none">
                <a:solidFill>
                  <a:srgbClr val="797979"/>
                </a:solidFill>
                <a:latin typeface="Proxima Nova"/>
                <a:ea typeface="Proxima Nova"/>
                <a:cs typeface="Proxima Nova"/>
                <a:sym typeface="Proxima Nova"/>
              </a:defRPr>
            </a:lvl5pPr>
            <a:lvl6pPr lvl="5" rtl="0">
              <a:spcBef>
                <a:spcPts val="0"/>
              </a:spcBef>
              <a:buSzPct val="100000"/>
              <a:defRPr sz="1900" b="0" i="0" u="none" strike="noStrike" cap="none">
                <a:solidFill>
                  <a:srgbClr val="000000"/>
                </a:solidFill>
                <a:latin typeface="Arial"/>
                <a:ea typeface="Arial"/>
                <a:cs typeface="Arial"/>
                <a:sym typeface="Arial"/>
              </a:defRPr>
            </a:lvl6pPr>
            <a:lvl7pPr lvl="6" rtl="0">
              <a:spcBef>
                <a:spcPts val="0"/>
              </a:spcBef>
              <a:buSzPct val="100000"/>
              <a:defRPr sz="1900" b="0" i="0" u="none" strike="noStrike" cap="none">
                <a:solidFill>
                  <a:srgbClr val="000000"/>
                </a:solidFill>
                <a:latin typeface="Arial"/>
                <a:ea typeface="Arial"/>
                <a:cs typeface="Arial"/>
                <a:sym typeface="Arial"/>
              </a:defRPr>
            </a:lvl7pPr>
            <a:lvl8pPr lvl="7" rtl="0">
              <a:spcBef>
                <a:spcPts val="0"/>
              </a:spcBef>
              <a:buSzPct val="100000"/>
              <a:defRPr sz="1900" b="0" i="0" u="none" strike="noStrike" cap="none">
                <a:solidFill>
                  <a:srgbClr val="000000"/>
                </a:solidFill>
                <a:latin typeface="Arial"/>
                <a:ea typeface="Arial"/>
                <a:cs typeface="Arial"/>
                <a:sym typeface="Arial"/>
              </a:defRPr>
            </a:lvl8pPr>
            <a:lvl9pPr lvl="8" rtl="0">
              <a:spcBef>
                <a:spcPts val="0"/>
              </a:spcBef>
              <a:buSzPct val="100000"/>
              <a:defRPr sz="1900" b="0" i="0" u="none" strike="noStrike" cap="none">
                <a:solidFill>
                  <a:srgbClr val="000000"/>
                </a:solidFill>
                <a:latin typeface="Arial"/>
                <a:ea typeface="Arial"/>
                <a:cs typeface="Arial"/>
                <a:sym typeface="Arial"/>
              </a:defRPr>
            </a:lvl9pPr>
          </a:lstStyle>
          <a:p>
            <a:endParaRPr/>
          </a:p>
        </p:txBody>
      </p:sp>
      <p:sp>
        <p:nvSpPr>
          <p:cNvPr id="277" name="Shape 277"/>
          <p:cNvSpPr txBox="1">
            <a:spLocks noGrp="1"/>
          </p:cNvSpPr>
          <p:nvPr>
            <p:ph type="body" idx="4"/>
          </p:nvPr>
        </p:nvSpPr>
        <p:spPr>
          <a:xfrm>
            <a:off x="4382346" y="3166143"/>
            <a:ext cx="3474900" cy="3028500"/>
          </a:xfrm>
          <a:prstGeom prst="rect">
            <a:avLst/>
          </a:prstGeom>
          <a:noFill/>
          <a:ln>
            <a:noFill/>
          </a:ln>
        </p:spPr>
        <p:txBody>
          <a:bodyPr lIns="121900" tIns="121900" rIns="121900" bIns="121900" anchor="t" anchorCtr="0"/>
          <a:lstStyle>
            <a:lvl1pPr marL="457200" lvl="0" indent="-114300" algn="l" rtl="0">
              <a:lnSpc>
                <a:spcPct val="110000"/>
              </a:lnSpc>
              <a:spcBef>
                <a:spcPts val="0"/>
              </a:spcBef>
              <a:spcAft>
                <a:spcPts val="1600"/>
              </a:spcAft>
              <a:buClr>
                <a:schemeClr val="dk1"/>
              </a:buClr>
              <a:buSzPct val="90476"/>
              <a:buFont typeface="Arial"/>
              <a:buChar char="•"/>
              <a:defRPr sz="2100" b="0" i="0" u="none" strike="noStrike" cap="none">
                <a:solidFill>
                  <a:schemeClr val="dk1"/>
                </a:solidFill>
                <a:latin typeface="Proxima Nova"/>
                <a:ea typeface="Proxima Nova"/>
                <a:cs typeface="Proxima Nova"/>
                <a:sym typeface="Proxima Nova"/>
              </a:defRPr>
            </a:lvl1pPr>
            <a:lvl2pPr marL="1066800" lvl="1" indent="-114300" algn="l" rtl="0">
              <a:lnSpc>
                <a:spcPct val="110000"/>
              </a:lnSpc>
              <a:spcBef>
                <a:spcPts val="0"/>
              </a:spcBef>
              <a:spcAft>
                <a:spcPts val="1600"/>
              </a:spcAft>
              <a:buClr>
                <a:schemeClr val="dk1"/>
              </a:buClr>
              <a:buSzPct val="90476"/>
              <a:buFont typeface="Arial"/>
              <a:buChar char="•"/>
              <a:defRPr sz="2100">
                <a:solidFill>
                  <a:schemeClr val="dk1"/>
                </a:solidFill>
                <a:latin typeface="Proxima Nova"/>
                <a:ea typeface="Proxima Nova"/>
                <a:cs typeface="Proxima Nova"/>
                <a:sym typeface="Proxima Nova"/>
              </a:defRPr>
            </a:lvl2pPr>
            <a:lvl3pPr marL="1765300" marR="0" lvl="2" indent="-203200" algn="l" rtl="0">
              <a:lnSpc>
                <a:spcPct val="110000"/>
              </a:lnSpc>
              <a:spcBef>
                <a:spcPts val="0"/>
              </a:spcBef>
              <a:spcAft>
                <a:spcPts val="1600"/>
              </a:spcAft>
              <a:buClr>
                <a:schemeClr val="dk1"/>
              </a:buClr>
              <a:buSzPct val="90476"/>
              <a:buFont typeface="Arial"/>
              <a:buChar char="•"/>
              <a:defRPr sz="2100">
                <a:solidFill>
                  <a:schemeClr val="dk1"/>
                </a:solidFill>
                <a:latin typeface="Proxima Nova"/>
                <a:ea typeface="Proxima Nova"/>
                <a:cs typeface="Proxima Nova"/>
                <a:sym typeface="Proxima Nova"/>
              </a:defRPr>
            </a:lvl3pPr>
            <a:lvl4pPr marL="2374900" marR="0" lvl="3" indent="-203200" algn="l" rtl="0">
              <a:lnSpc>
                <a:spcPct val="110000"/>
              </a:lnSpc>
              <a:spcBef>
                <a:spcPts val="0"/>
              </a:spcBef>
              <a:spcAft>
                <a:spcPts val="1600"/>
              </a:spcAft>
              <a:buClr>
                <a:schemeClr val="dk1"/>
              </a:buClr>
              <a:buSzPct val="90476"/>
              <a:buFont typeface="Arial"/>
              <a:buChar char="•"/>
              <a:defRPr sz="2100">
                <a:solidFill>
                  <a:schemeClr val="dk1"/>
                </a:solidFill>
                <a:latin typeface="Proxima Nova"/>
                <a:ea typeface="Proxima Nova"/>
                <a:cs typeface="Proxima Nova"/>
                <a:sym typeface="Proxima Nova"/>
              </a:defRPr>
            </a:lvl4pPr>
            <a:lvl5pPr marL="2603500" marR="0" lvl="4" indent="0" algn="l" rtl="0">
              <a:lnSpc>
                <a:spcPct val="110000"/>
              </a:lnSpc>
              <a:spcBef>
                <a:spcPts val="0"/>
              </a:spcBef>
              <a:spcAft>
                <a:spcPts val="1600"/>
              </a:spcAft>
              <a:buClr>
                <a:schemeClr val="dk1"/>
              </a:buClr>
              <a:buSzPct val="90476"/>
              <a:buFont typeface="Arial"/>
              <a:buNone/>
              <a:defRPr sz="2100">
                <a:solidFill>
                  <a:schemeClr val="dk1"/>
                </a:solidFill>
                <a:latin typeface="Proxima Nova"/>
                <a:ea typeface="Proxima Nova"/>
                <a:cs typeface="Proxima Nova"/>
                <a:sym typeface="Proxima Nova"/>
              </a:defRPr>
            </a:lvl5pPr>
            <a:lvl6pPr marL="0" marR="0" lvl="5" indent="0" algn="l" rtl="0">
              <a:lnSpc>
                <a:spcPct val="110000"/>
              </a:lnSpc>
              <a:spcBef>
                <a:spcPts val="0"/>
              </a:spcBef>
              <a:spcAft>
                <a:spcPts val="1600"/>
              </a:spcAft>
              <a:buClr>
                <a:schemeClr val="dk1"/>
              </a:buClr>
              <a:buSzPct val="90476"/>
              <a:buFont typeface="Arial"/>
              <a:buNone/>
              <a:defRPr sz="2100">
                <a:solidFill>
                  <a:schemeClr val="dk1"/>
                </a:solidFill>
                <a:latin typeface="Proxima Nova"/>
                <a:ea typeface="Proxima Nova"/>
                <a:cs typeface="Proxima Nova"/>
                <a:sym typeface="Proxima Nova"/>
              </a:defRPr>
            </a:lvl6pPr>
            <a:lvl7pPr lvl="6" rtl="0">
              <a:spcBef>
                <a:spcPts val="0"/>
              </a:spcBef>
              <a:buSzPct val="100000"/>
              <a:defRPr sz="1900"/>
            </a:lvl7pPr>
            <a:lvl8pPr lvl="7" rtl="0">
              <a:spcBef>
                <a:spcPts val="0"/>
              </a:spcBef>
              <a:buSzPct val="100000"/>
              <a:defRPr sz="1900"/>
            </a:lvl8pPr>
            <a:lvl9pPr lvl="8" rtl="0">
              <a:spcBef>
                <a:spcPts val="0"/>
              </a:spcBef>
              <a:buSzPct val="100000"/>
              <a:defRPr sz="1900"/>
            </a:lvl9pPr>
          </a:lstStyle>
          <a:p>
            <a:endParaRPr/>
          </a:p>
        </p:txBody>
      </p:sp>
      <p:sp>
        <p:nvSpPr>
          <p:cNvPr id="278" name="Shape 278"/>
          <p:cNvSpPr txBox="1">
            <a:spLocks noGrp="1"/>
          </p:cNvSpPr>
          <p:nvPr>
            <p:ph type="body" idx="5"/>
          </p:nvPr>
        </p:nvSpPr>
        <p:spPr>
          <a:xfrm>
            <a:off x="8269392" y="3166143"/>
            <a:ext cx="3474900" cy="3028500"/>
          </a:xfrm>
          <a:prstGeom prst="rect">
            <a:avLst/>
          </a:prstGeom>
          <a:noFill/>
          <a:ln>
            <a:noFill/>
          </a:ln>
        </p:spPr>
        <p:txBody>
          <a:bodyPr lIns="121900" tIns="121900" rIns="121900" bIns="121900" anchor="t" anchorCtr="0"/>
          <a:lstStyle>
            <a:lvl1pPr marL="457200" lvl="0" indent="-114300" algn="l" rtl="0">
              <a:lnSpc>
                <a:spcPct val="110000"/>
              </a:lnSpc>
              <a:spcBef>
                <a:spcPts val="0"/>
              </a:spcBef>
              <a:spcAft>
                <a:spcPts val="1600"/>
              </a:spcAft>
              <a:buClr>
                <a:schemeClr val="dk1"/>
              </a:buClr>
              <a:buSzPct val="90476"/>
              <a:buFont typeface="Arial"/>
              <a:buChar char="•"/>
              <a:defRPr sz="2100" b="0" i="0" u="none" strike="noStrike" cap="none">
                <a:solidFill>
                  <a:schemeClr val="dk1"/>
                </a:solidFill>
                <a:latin typeface="Proxima Nova"/>
                <a:ea typeface="Proxima Nova"/>
                <a:cs typeface="Proxima Nova"/>
                <a:sym typeface="Proxima Nova"/>
              </a:defRPr>
            </a:lvl1pPr>
            <a:lvl2pPr marL="1066800" lvl="1" indent="-114300" algn="l" rtl="0">
              <a:lnSpc>
                <a:spcPct val="110000"/>
              </a:lnSpc>
              <a:spcBef>
                <a:spcPts val="0"/>
              </a:spcBef>
              <a:spcAft>
                <a:spcPts val="1600"/>
              </a:spcAft>
              <a:buClr>
                <a:schemeClr val="dk1"/>
              </a:buClr>
              <a:buSzPct val="90476"/>
              <a:buFont typeface="Arial"/>
              <a:buChar char="•"/>
              <a:defRPr sz="2100">
                <a:solidFill>
                  <a:schemeClr val="dk1"/>
                </a:solidFill>
                <a:latin typeface="Proxima Nova"/>
                <a:ea typeface="Proxima Nova"/>
                <a:cs typeface="Proxima Nova"/>
                <a:sym typeface="Proxima Nova"/>
              </a:defRPr>
            </a:lvl2pPr>
            <a:lvl3pPr marL="1765300" marR="0" lvl="2" indent="-203200" algn="l" rtl="0">
              <a:lnSpc>
                <a:spcPct val="110000"/>
              </a:lnSpc>
              <a:spcBef>
                <a:spcPts val="0"/>
              </a:spcBef>
              <a:spcAft>
                <a:spcPts val="1600"/>
              </a:spcAft>
              <a:buClr>
                <a:schemeClr val="dk1"/>
              </a:buClr>
              <a:buSzPct val="90476"/>
              <a:buFont typeface="Arial"/>
              <a:buChar char="•"/>
              <a:defRPr sz="2100">
                <a:solidFill>
                  <a:schemeClr val="dk1"/>
                </a:solidFill>
                <a:latin typeface="Proxima Nova"/>
                <a:ea typeface="Proxima Nova"/>
                <a:cs typeface="Proxima Nova"/>
                <a:sym typeface="Proxima Nova"/>
              </a:defRPr>
            </a:lvl3pPr>
            <a:lvl4pPr marL="2374900" marR="0" lvl="3" indent="-203200" algn="l" rtl="0">
              <a:lnSpc>
                <a:spcPct val="110000"/>
              </a:lnSpc>
              <a:spcBef>
                <a:spcPts val="0"/>
              </a:spcBef>
              <a:spcAft>
                <a:spcPts val="1600"/>
              </a:spcAft>
              <a:buClr>
                <a:schemeClr val="dk1"/>
              </a:buClr>
              <a:buSzPct val="90476"/>
              <a:buFont typeface="Arial"/>
              <a:buChar char="•"/>
              <a:defRPr sz="2100">
                <a:solidFill>
                  <a:schemeClr val="dk1"/>
                </a:solidFill>
                <a:latin typeface="Proxima Nova"/>
                <a:ea typeface="Proxima Nova"/>
                <a:cs typeface="Proxima Nova"/>
                <a:sym typeface="Proxima Nova"/>
              </a:defRPr>
            </a:lvl4pPr>
            <a:lvl5pPr marL="2603500" marR="0" lvl="4" indent="0" algn="l" rtl="0">
              <a:lnSpc>
                <a:spcPct val="110000"/>
              </a:lnSpc>
              <a:spcBef>
                <a:spcPts val="0"/>
              </a:spcBef>
              <a:spcAft>
                <a:spcPts val="1600"/>
              </a:spcAft>
              <a:buClr>
                <a:schemeClr val="dk1"/>
              </a:buClr>
              <a:buSzPct val="90476"/>
              <a:buFont typeface="Arial"/>
              <a:buNone/>
              <a:defRPr sz="2100">
                <a:solidFill>
                  <a:schemeClr val="dk1"/>
                </a:solidFill>
                <a:latin typeface="Proxima Nova"/>
                <a:ea typeface="Proxima Nova"/>
                <a:cs typeface="Proxima Nova"/>
                <a:sym typeface="Proxima Nova"/>
              </a:defRPr>
            </a:lvl5pPr>
            <a:lvl6pPr marL="0" marR="0" lvl="5" indent="0" algn="l" rtl="0">
              <a:lnSpc>
                <a:spcPct val="110000"/>
              </a:lnSpc>
              <a:spcBef>
                <a:spcPts val="0"/>
              </a:spcBef>
              <a:spcAft>
                <a:spcPts val="1600"/>
              </a:spcAft>
              <a:buClr>
                <a:schemeClr val="dk1"/>
              </a:buClr>
              <a:buSzPct val="90476"/>
              <a:buFont typeface="Arial"/>
              <a:buNone/>
              <a:defRPr sz="2100">
                <a:solidFill>
                  <a:schemeClr val="dk1"/>
                </a:solidFill>
                <a:latin typeface="Proxima Nova"/>
                <a:ea typeface="Proxima Nova"/>
                <a:cs typeface="Proxima Nova"/>
                <a:sym typeface="Proxima Nova"/>
              </a:defRPr>
            </a:lvl6pPr>
            <a:lvl7pPr lvl="6" rtl="0">
              <a:spcBef>
                <a:spcPts val="0"/>
              </a:spcBef>
              <a:buSzPct val="100000"/>
              <a:defRPr sz="1900"/>
            </a:lvl7pPr>
            <a:lvl8pPr lvl="7" rtl="0">
              <a:spcBef>
                <a:spcPts val="0"/>
              </a:spcBef>
              <a:buSzPct val="100000"/>
              <a:defRPr sz="1900"/>
            </a:lvl8pPr>
            <a:lvl9pPr lvl="8" rtl="0">
              <a:spcBef>
                <a:spcPts val="0"/>
              </a:spcBef>
              <a:buSzPct val="100000"/>
              <a:defRPr sz="1900"/>
            </a:lvl9pPr>
          </a:lstStyle>
          <a:p>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cSld name="Map">
    <p:bg>
      <p:bgPr>
        <a:solidFill>
          <a:schemeClr val="dk2"/>
        </a:solidFill>
        <a:effectLst/>
      </p:bgPr>
    </p:bg>
    <p:spTree>
      <p:nvGrpSpPr>
        <p:cNvPr id="1" name="Shape 279"/>
        <p:cNvGrpSpPr/>
        <p:nvPr/>
      </p:nvGrpSpPr>
      <p:grpSpPr>
        <a:xfrm>
          <a:off x="0" y="0"/>
          <a:ext cx="0" cy="0"/>
          <a:chOff x="0" y="0"/>
          <a:chExt cx="0" cy="0"/>
        </a:xfrm>
      </p:grpSpPr>
      <p:pic>
        <p:nvPicPr>
          <p:cNvPr id="280" name="Shape 280"/>
          <p:cNvPicPr preferRelativeResize="0"/>
          <p:nvPr/>
        </p:nvPicPr>
        <p:blipFill rotWithShape="1">
          <a:blip r:embed="rId2">
            <a:alphaModFix/>
          </a:blip>
          <a:srcRect/>
          <a:stretch/>
        </p:blipFill>
        <p:spPr>
          <a:xfrm>
            <a:off x="252034" y="475849"/>
            <a:ext cx="11687999" cy="5906399"/>
          </a:xfrm>
          <a:prstGeom prst="rect">
            <a:avLst/>
          </a:prstGeom>
          <a:noFill/>
          <a:ln>
            <a:noFill/>
          </a:ln>
        </p:spPr>
      </p:pic>
      <p:pic>
        <p:nvPicPr>
          <p:cNvPr id="281" name="Shape 281"/>
          <p:cNvPicPr preferRelativeResize="0"/>
          <p:nvPr/>
        </p:nvPicPr>
        <p:blipFill rotWithShape="1">
          <a:blip r:embed="rId2">
            <a:alphaModFix/>
          </a:blip>
          <a:srcRect/>
          <a:stretch/>
        </p:blipFill>
        <p:spPr>
          <a:xfrm>
            <a:off x="252034" y="475849"/>
            <a:ext cx="11687999" cy="5906399"/>
          </a:xfrm>
          <a:prstGeom prst="rect">
            <a:avLst/>
          </a:prstGeom>
          <a:noFill/>
          <a:ln>
            <a:noFill/>
          </a:ln>
        </p:spPr>
      </p:pic>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cSld name="Table Sample">
    <p:spTree>
      <p:nvGrpSpPr>
        <p:cNvPr id="1" name="Shape 282"/>
        <p:cNvGrpSpPr/>
        <p:nvPr/>
      </p:nvGrpSpPr>
      <p:grpSpPr>
        <a:xfrm>
          <a:off x="0" y="0"/>
          <a:ext cx="0" cy="0"/>
          <a:chOff x="0" y="0"/>
          <a:chExt cx="0" cy="0"/>
        </a:xfrm>
      </p:grpSpPr>
      <p:graphicFrame>
        <p:nvGraphicFramePr>
          <p:cNvPr id="283" name="Shape 283"/>
          <p:cNvGraphicFramePr/>
          <p:nvPr/>
        </p:nvGraphicFramePr>
        <p:xfrm>
          <a:off x="487680" y="2001441"/>
          <a:ext cx="11256450" cy="3678575"/>
        </p:xfrm>
        <a:graphic>
          <a:graphicData uri="http://schemas.openxmlformats.org/drawingml/2006/table">
            <a:tbl>
              <a:tblPr>
                <a:noFill/>
                <a:tableStyleId>{B75F9D80-3CAF-4AA0-B1F3-90745334941B}</a:tableStyleId>
              </a:tblPr>
              <a:tblGrid>
                <a:gridCol w="1876075"/>
                <a:gridCol w="1876075"/>
                <a:gridCol w="1876075"/>
                <a:gridCol w="1876075"/>
                <a:gridCol w="1876075"/>
                <a:gridCol w="1876075"/>
              </a:tblGrid>
              <a:tr h="770000">
                <a:tc>
                  <a:txBody>
                    <a:bodyPr/>
                    <a:lstStyle/>
                    <a:p>
                      <a:pPr marL="0" marR="0" lvl="0" indent="0" algn="l" rtl="0">
                        <a:lnSpc>
                          <a:spcPct val="100000"/>
                        </a:lnSpc>
                        <a:spcBef>
                          <a:spcPts val="0"/>
                        </a:spcBef>
                        <a:spcAft>
                          <a:spcPts val="0"/>
                        </a:spcAft>
                        <a:buClr>
                          <a:srgbClr val="000000"/>
                        </a:buClr>
                        <a:buSzPct val="25000"/>
                        <a:buFont typeface="Arial"/>
                        <a:buNone/>
                      </a:pPr>
                      <a:endParaRPr sz="2500" u="none" strike="noStrike" cap="none">
                        <a:solidFill>
                          <a:srgbClr val="999999"/>
                        </a:solidFill>
                        <a:latin typeface="Karla"/>
                        <a:ea typeface="Karla"/>
                        <a:cs typeface="Karla"/>
                        <a:sym typeface="Karla"/>
                      </a:endParaRPr>
                    </a:p>
                  </a:txBody>
                  <a:tcPr marL="164825" marR="164825" marT="123625" marB="123625" anchor="ctr">
                    <a:lnL w="19050" cap="flat" cmpd="sng">
                      <a:solidFill>
                        <a:srgbClr val="F3F3F3"/>
                      </a:solidFill>
                      <a:prstDash val="solid"/>
                      <a:round/>
                      <a:headEnd type="none" w="med" len="med"/>
                      <a:tailEnd type="none" w="med" len="med"/>
                    </a:lnL>
                    <a:lnR w="19050" cap="flat" cmpd="sng">
                      <a:solidFill>
                        <a:srgbClr val="F3F3F3"/>
                      </a:solidFill>
                      <a:prstDash val="solid"/>
                      <a:round/>
                      <a:headEnd type="none" w="med" len="med"/>
                      <a:tailEnd type="none" w="med" len="med"/>
                    </a:lnR>
                    <a:lnT w="19050" cap="flat" cmpd="sng">
                      <a:solidFill>
                        <a:srgbClr val="F3F3F3"/>
                      </a:solidFill>
                      <a:prstDash val="solid"/>
                      <a:round/>
                      <a:headEnd type="none" w="med" len="med"/>
                      <a:tailEnd type="none" w="med" len="med"/>
                    </a:lnT>
                    <a:lnB w="19050" cap="flat" cmpd="sng">
                      <a:solidFill>
                        <a:srgbClr val="D9D9D9"/>
                      </a:solidFill>
                      <a:prstDash val="solid"/>
                      <a:round/>
                      <a:headEnd type="none" w="med" len="med"/>
                      <a:tailEnd type="none" w="med" len="med"/>
                    </a:lnB>
                    <a:solidFill>
                      <a:srgbClr val="F3F3F3"/>
                    </a:solidFill>
                  </a:tcPr>
                </a:tc>
                <a:tc>
                  <a:txBody>
                    <a:bodyPr/>
                    <a:lstStyle/>
                    <a:p>
                      <a:pPr marL="0" marR="0" lvl="0" indent="0" algn="ctr" rtl="0">
                        <a:lnSpc>
                          <a:spcPct val="100000"/>
                        </a:lnSpc>
                        <a:spcBef>
                          <a:spcPts val="0"/>
                        </a:spcBef>
                        <a:spcAft>
                          <a:spcPts val="0"/>
                        </a:spcAft>
                        <a:buClr>
                          <a:srgbClr val="999999"/>
                        </a:buClr>
                        <a:buSzPct val="25000"/>
                        <a:buFont typeface="Karla"/>
                        <a:buNone/>
                      </a:pPr>
                      <a:r>
                        <a:rPr lang="en-US" sz="2000" u="none" strike="noStrike" cap="none">
                          <a:solidFill>
                            <a:srgbClr val="999999"/>
                          </a:solidFill>
                          <a:latin typeface="Karla"/>
                          <a:ea typeface="Karla"/>
                          <a:cs typeface="Karla"/>
                          <a:sym typeface="Karla"/>
                        </a:rPr>
                        <a:t>A</a:t>
                      </a:r>
                    </a:p>
                  </a:txBody>
                  <a:tcPr marL="164825" marR="164825" marT="123625" marB="123625" anchor="ctr">
                    <a:lnL w="19050" cap="flat" cmpd="sng">
                      <a:solidFill>
                        <a:srgbClr val="F3F3F3"/>
                      </a:solidFill>
                      <a:prstDash val="solid"/>
                      <a:round/>
                      <a:headEnd type="none" w="med" len="med"/>
                      <a:tailEnd type="none" w="med" len="med"/>
                    </a:lnL>
                    <a:lnR w="19050" cap="flat" cmpd="sng">
                      <a:solidFill>
                        <a:srgbClr val="F3F3F3"/>
                      </a:solidFill>
                      <a:prstDash val="solid"/>
                      <a:round/>
                      <a:headEnd type="none" w="med" len="med"/>
                      <a:tailEnd type="none" w="med" len="med"/>
                    </a:lnR>
                    <a:lnT w="19050" cap="flat" cmpd="sng">
                      <a:solidFill>
                        <a:srgbClr val="F3F3F3"/>
                      </a:solidFill>
                      <a:prstDash val="solid"/>
                      <a:round/>
                      <a:headEnd type="none" w="med" len="med"/>
                      <a:tailEnd type="none" w="med" len="med"/>
                    </a:lnT>
                    <a:lnB w="19050" cap="flat" cmpd="sng">
                      <a:solidFill>
                        <a:srgbClr val="D9D9D9"/>
                      </a:solidFill>
                      <a:prstDash val="solid"/>
                      <a:round/>
                      <a:headEnd type="none" w="med" len="med"/>
                      <a:tailEnd type="none" w="med" len="med"/>
                    </a:lnB>
                    <a:solidFill>
                      <a:srgbClr val="F3F3F3"/>
                    </a:solidFill>
                  </a:tcPr>
                </a:tc>
                <a:tc>
                  <a:txBody>
                    <a:bodyPr/>
                    <a:lstStyle/>
                    <a:p>
                      <a:pPr marL="0" marR="0" lvl="0" indent="0" algn="ctr" rtl="0">
                        <a:lnSpc>
                          <a:spcPct val="100000"/>
                        </a:lnSpc>
                        <a:spcBef>
                          <a:spcPts val="0"/>
                        </a:spcBef>
                        <a:spcAft>
                          <a:spcPts val="0"/>
                        </a:spcAft>
                        <a:buClr>
                          <a:srgbClr val="999999"/>
                        </a:buClr>
                        <a:buSzPct val="25000"/>
                        <a:buFont typeface="Karla"/>
                        <a:buNone/>
                      </a:pPr>
                      <a:r>
                        <a:rPr lang="en-US" sz="2000" u="none" strike="noStrike" cap="none">
                          <a:solidFill>
                            <a:srgbClr val="999999"/>
                          </a:solidFill>
                          <a:latin typeface="Karla"/>
                          <a:ea typeface="Karla"/>
                          <a:cs typeface="Karla"/>
                          <a:sym typeface="Karla"/>
                        </a:rPr>
                        <a:t>B</a:t>
                      </a:r>
                    </a:p>
                  </a:txBody>
                  <a:tcPr marL="164825" marR="164825" marT="123625" marB="123625" anchor="ctr">
                    <a:lnL w="19050" cap="flat" cmpd="sng">
                      <a:solidFill>
                        <a:srgbClr val="F3F3F3"/>
                      </a:solidFill>
                      <a:prstDash val="solid"/>
                      <a:round/>
                      <a:headEnd type="none" w="med" len="med"/>
                      <a:tailEnd type="none" w="med" len="med"/>
                    </a:lnL>
                    <a:lnR w="19050" cap="flat" cmpd="sng">
                      <a:solidFill>
                        <a:srgbClr val="F3F3F3"/>
                      </a:solidFill>
                      <a:prstDash val="solid"/>
                      <a:round/>
                      <a:headEnd type="none" w="med" len="med"/>
                      <a:tailEnd type="none" w="med" len="med"/>
                    </a:lnR>
                    <a:lnT w="19050" cap="flat" cmpd="sng">
                      <a:solidFill>
                        <a:srgbClr val="F3F3F3"/>
                      </a:solidFill>
                      <a:prstDash val="solid"/>
                      <a:round/>
                      <a:headEnd type="none" w="med" len="med"/>
                      <a:tailEnd type="none" w="med" len="med"/>
                    </a:lnT>
                    <a:lnB w="19050" cap="flat" cmpd="sng">
                      <a:solidFill>
                        <a:srgbClr val="D9D9D9"/>
                      </a:solidFill>
                      <a:prstDash val="solid"/>
                      <a:round/>
                      <a:headEnd type="none" w="med" len="med"/>
                      <a:tailEnd type="none" w="med" len="med"/>
                    </a:lnB>
                    <a:solidFill>
                      <a:srgbClr val="F3F3F3"/>
                    </a:solidFill>
                  </a:tcPr>
                </a:tc>
                <a:tc>
                  <a:txBody>
                    <a:bodyPr/>
                    <a:lstStyle/>
                    <a:p>
                      <a:pPr marL="0" marR="0" lvl="0" indent="0" algn="ctr" rtl="0">
                        <a:lnSpc>
                          <a:spcPct val="100000"/>
                        </a:lnSpc>
                        <a:spcBef>
                          <a:spcPts val="0"/>
                        </a:spcBef>
                        <a:spcAft>
                          <a:spcPts val="0"/>
                        </a:spcAft>
                        <a:buClr>
                          <a:srgbClr val="999999"/>
                        </a:buClr>
                        <a:buSzPct val="25000"/>
                        <a:buFont typeface="Karla"/>
                        <a:buNone/>
                      </a:pPr>
                      <a:r>
                        <a:rPr lang="en-US" sz="2000" u="none" strike="noStrike" cap="none">
                          <a:solidFill>
                            <a:srgbClr val="999999"/>
                          </a:solidFill>
                          <a:latin typeface="Karla"/>
                          <a:ea typeface="Karla"/>
                          <a:cs typeface="Karla"/>
                          <a:sym typeface="Karla"/>
                        </a:rPr>
                        <a:t>C</a:t>
                      </a:r>
                    </a:p>
                  </a:txBody>
                  <a:tcPr marL="164825" marR="164825" marT="123625" marB="123625" anchor="ctr">
                    <a:lnL w="19050" cap="flat" cmpd="sng">
                      <a:solidFill>
                        <a:srgbClr val="F3F3F3"/>
                      </a:solidFill>
                      <a:prstDash val="solid"/>
                      <a:round/>
                      <a:headEnd type="none" w="med" len="med"/>
                      <a:tailEnd type="none" w="med" len="med"/>
                    </a:lnL>
                    <a:lnR w="19050" cap="flat" cmpd="sng">
                      <a:solidFill>
                        <a:srgbClr val="F3F3F3"/>
                      </a:solidFill>
                      <a:prstDash val="solid"/>
                      <a:round/>
                      <a:headEnd type="none" w="med" len="med"/>
                      <a:tailEnd type="none" w="med" len="med"/>
                    </a:lnR>
                    <a:lnT w="19050" cap="flat" cmpd="sng">
                      <a:solidFill>
                        <a:srgbClr val="F3F3F3"/>
                      </a:solidFill>
                      <a:prstDash val="solid"/>
                      <a:round/>
                      <a:headEnd type="none" w="med" len="med"/>
                      <a:tailEnd type="none" w="med" len="med"/>
                    </a:lnT>
                    <a:lnB w="19050" cap="flat" cmpd="sng">
                      <a:solidFill>
                        <a:srgbClr val="D9D9D9"/>
                      </a:solidFill>
                      <a:prstDash val="solid"/>
                      <a:round/>
                      <a:headEnd type="none" w="med" len="med"/>
                      <a:tailEnd type="none" w="med" len="med"/>
                    </a:lnB>
                    <a:solidFill>
                      <a:srgbClr val="F3F3F3"/>
                    </a:solidFill>
                  </a:tcPr>
                </a:tc>
                <a:tc>
                  <a:txBody>
                    <a:bodyPr/>
                    <a:lstStyle/>
                    <a:p>
                      <a:pPr marL="0" marR="0" lvl="0" indent="0" algn="ctr" rtl="0">
                        <a:lnSpc>
                          <a:spcPct val="100000"/>
                        </a:lnSpc>
                        <a:spcBef>
                          <a:spcPts val="0"/>
                        </a:spcBef>
                        <a:spcAft>
                          <a:spcPts val="0"/>
                        </a:spcAft>
                        <a:buClr>
                          <a:srgbClr val="999999"/>
                        </a:buClr>
                        <a:buSzPct val="25000"/>
                        <a:buFont typeface="Karla"/>
                        <a:buNone/>
                      </a:pPr>
                      <a:r>
                        <a:rPr lang="en-US" sz="2000" u="none" strike="noStrike" cap="none">
                          <a:solidFill>
                            <a:srgbClr val="999999"/>
                          </a:solidFill>
                          <a:latin typeface="Karla"/>
                          <a:ea typeface="Karla"/>
                          <a:cs typeface="Karla"/>
                          <a:sym typeface="Karla"/>
                        </a:rPr>
                        <a:t>D</a:t>
                      </a:r>
                    </a:p>
                  </a:txBody>
                  <a:tcPr marL="164825" marR="164825" marT="123625" marB="123625" anchor="ctr">
                    <a:lnL w="19050" cap="flat" cmpd="sng">
                      <a:solidFill>
                        <a:srgbClr val="F3F3F3"/>
                      </a:solidFill>
                      <a:prstDash val="solid"/>
                      <a:round/>
                      <a:headEnd type="none" w="med" len="med"/>
                      <a:tailEnd type="none" w="med" len="med"/>
                    </a:lnL>
                    <a:lnR w="19050" cap="flat" cmpd="sng">
                      <a:solidFill>
                        <a:srgbClr val="F3F3F3"/>
                      </a:solidFill>
                      <a:prstDash val="solid"/>
                      <a:round/>
                      <a:headEnd type="none" w="med" len="med"/>
                      <a:tailEnd type="none" w="med" len="med"/>
                    </a:lnR>
                    <a:lnT w="19050" cap="flat" cmpd="sng">
                      <a:solidFill>
                        <a:srgbClr val="F3F3F3"/>
                      </a:solidFill>
                      <a:prstDash val="solid"/>
                      <a:round/>
                      <a:headEnd type="none" w="med" len="med"/>
                      <a:tailEnd type="none" w="med" len="med"/>
                    </a:lnT>
                    <a:lnB w="19050" cap="flat" cmpd="sng">
                      <a:solidFill>
                        <a:srgbClr val="D9D9D9"/>
                      </a:solidFill>
                      <a:prstDash val="solid"/>
                      <a:round/>
                      <a:headEnd type="none" w="med" len="med"/>
                      <a:tailEnd type="none" w="med" len="med"/>
                    </a:lnB>
                    <a:solidFill>
                      <a:srgbClr val="F3F3F3"/>
                    </a:solidFill>
                  </a:tcPr>
                </a:tc>
                <a:tc>
                  <a:txBody>
                    <a:bodyPr/>
                    <a:lstStyle/>
                    <a:p>
                      <a:pPr marL="0" marR="0" lvl="0" indent="0" algn="ctr" rtl="0">
                        <a:lnSpc>
                          <a:spcPct val="100000"/>
                        </a:lnSpc>
                        <a:spcBef>
                          <a:spcPts val="0"/>
                        </a:spcBef>
                        <a:spcAft>
                          <a:spcPts val="0"/>
                        </a:spcAft>
                        <a:buClr>
                          <a:srgbClr val="999999"/>
                        </a:buClr>
                        <a:buSzPct val="25000"/>
                        <a:buFont typeface="Karla"/>
                        <a:buNone/>
                      </a:pPr>
                      <a:r>
                        <a:rPr lang="en-US" sz="2000" u="none" strike="noStrike" cap="none">
                          <a:solidFill>
                            <a:srgbClr val="999999"/>
                          </a:solidFill>
                          <a:latin typeface="Karla"/>
                          <a:ea typeface="Karla"/>
                          <a:cs typeface="Karla"/>
                          <a:sym typeface="Karla"/>
                        </a:rPr>
                        <a:t>E</a:t>
                      </a:r>
                    </a:p>
                  </a:txBody>
                  <a:tcPr marL="164825" marR="164825" marT="123625" marB="123625" anchor="ctr">
                    <a:lnL w="19050" cap="flat" cmpd="sng">
                      <a:solidFill>
                        <a:srgbClr val="F3F3F3"/>
                      </a:solidFill>
                      <a:prstDash val="solid"/>
                      <a:round/>
                      <a:headEnd type="none" w="med" len="med"/>
                      <a:tailEnd type="none" w="med" len="med"/>
                    </a:lnL>
                    <a:lnR w="19050" cap="flat" cmpd="sng">
                      <a:solidFill>
                        <a:srgbClr val="F3F3F3"/>
                      </a:solidFill>
                      <a:prstDash val="solid"/>
                      <a:round/>
                      <a:headEnd type="none" w="med" len="med"/>
                      <a:tailEnd type="none" w="med" len="med"/>
                    </a:lnR>
                    <a:lnT w="19050" cap="flat" cmpd="sng">
                      <a:solidFill>
                        <a:srgbClr val="F3F3F3"/>
                      </a:solidFill>
                      <a:prstDash val="solid"/>
                      <a:round/>
                      <a:headEnd type="none" w="med" len="med"/>
                      <a:tailEnd type="none" w="med" len="med"/>
                    </a:lnT>
                    <a:lnB w="19050" cap="flat" cmpd="sng">
                      <a:solidFill>
                        <a:srgbClr val="D9D9D9"/>
                      </a:solidFill>
                      <a:prstDash val="solid"/>
                      <a:round/>
                      <a:headEnd type="none" w="med" len="med"/>
                      <a:tailEnd type="none" w="med" len="med"/>
                    </a:lnB>
                    <a:solidFill>
                      <a:srgbClr val="F3F3F3"/>
                    </a:solidFill>
                  </a:tcPr>
                </a:tc>
              </a:tr>
              <a:tr h="969525">
                <a:tc>
                  <a:txBody>
                    <a:bodyPr/>
                    <a:lstStyle/>
                    <a:p>
                      <a:pPr marL="0" marR="0" lvl="0" indent="0" algn="r" rtl="0">
                        <a:lnSpc>
                          <a:spcPct val="100000"/>
                        </a:lnSpc>
                        <a:spcBef>
                          <a:spcPts val="0"/>
                        </a:spcBef>
                        <a:spcAft>
                          <a:spcPts val="0"/>
                        </a:spcAft>
                        <a:buClr>
                          <a:srgbClr val="999999"/>
                        </a:buClr>
                        <a:buSzPct val="25000"/>
                        <a:buFont typeface="Karla"/>
                        <a:buNone/>
                      </a:pPr>
                      <a:r>
                        <a:rPr lang="en-US" sz="2000" u="none" strike="noStrike" cap="none">
                          <a:solidFill>
                            <a:srgbClr val="999999"/>
                          </a:solidFill>
                          <a:latin typeface="Karla"/>
                          <a:ea typeface="Karla"/>
                          <a:cs typeface="Karla"/>
                          <a:sym typeface="Karla"/>
                        </a:rPr>
                        <a:t>Yellow</a:t>
                      </a:r>
                    </a:p>
                  </a:txBody>
                  <a:tcPr marL="164825" marR="164825" marT="123625" marB="123625" anchor="ctr">
                    <a:lnL w="19050" cap="flat" cmpd="sng">
                      <a:solidFill>
                        <a:srgbClr val="F3F3F3"/>
                      </a:solidFill>
                      <a:prstDash val="solid"/>
                      <a:round/>
                      <a:headEnd type="none" w="med" len="med"/>
                      <a:tailEnd type="none" w="med" len="med"/>
                    </a:lnL>
                    <a:lnR w="19050" cap="flat" cmpd="sng">
                      <a:solidFill>
                        <a:srgbClr val="F3F3F3"/>
                      </a:solidFill>
                      <a:prstDash val="solid"/>
                      <a:round/>
                      <a:headEnd type="none" w="med" len="med"/>
                      <a:tailEnd type="none" w="med" len="med"/>
                    </a:lnR>
                    <a:lnT w="19050" cap="flat" cmpd="sng">
                      <a:solidFill>
                        <a:srgbClr val="D9D9D9"/>
                      </a:solidFill>
                      <a:prstDash val="solid"/>
                      <a:round/>
                      <a:headEnd type="none" w="med" len="med"/>
                      <a:tailEnd type="none" w="med" len="med"/>
                    </a:lnT>
                    <a:lnB w="19050" cap="flat" cmpd="sng">
                      <a:solidFill>
                        <a:srgbClr val="F3F3F3"/>
                      </a:solidFill>
                      <a:prstDash val="solid"/>
                      <a:round/>
                      <a:headEnd type="none" w="med" len="med"/>
                      <a:tailEnd type="none" w="med" len="med"/>
                    </a:lnB>
                  </a:tcPr>
                </a:tc>
                <a:tc>
                  <a:txBody>
                    <a:bodyPr/>
                    <a:lstStyle/>
                    <a:p>
                      <a:pPr marL="0" marR="0" lvl="0" indent="0" algn="ctr" rtl="0">
                        <a:lnSpc>
                          <a:spcPct val="100000"/>
                        </a:lnSpc>
                        <a:spcBef>
                          <a:spcPts val="0"/>
                        </a:spcBef>
                        <a:spcAft>
                          <a:spcPts val="0"/>
                        </a:spcAft>
                        <a:buClr>
                          <a:srgbClr val="999999"/>
                        </a:buClr>
                        <a:buSzPct val="25000"/>
                        <a:buFont typeface="Karla"/>
                        <a:buNone/>
                      </a:pPr>
                      <a:r>
                        <a:rPr lang="en-US" sz="2000" b="1" u="none" strike="noStrike" cap="none">
                          <a:solidFill>
                            <a:srgbClr val="999999"/>
                          </a:solidFill>
                          <a:latin typeface="Karla"/>
                          <a:ea typeface="Karla"/>
                          <a:cs typeface="Karla"/>
                          <a:sym typeface="Karla"/>
                        </a:rPr>
                        <a:t>10</a:t>
                      </a:r>
                    </a:p>
                  </a:txBody>
                  <a:tcPr marL="164825" marR="164825" marT="123625" marB="123625" anchor="ctr">
                    <a:lnL w="19050" cap="flat" cmpd="sng">
                      <a:solidFill>
                        <a:srgbClr val="F3F3F3"/>
                      </a:solidFill>
                      <a:prstDash val="solid"/>
                      <a:round/>
                      <a:headEnd type="none" w="med" len="med"/>
                      <a:tailEnd type="none" w="med" len="med"/>
                    </a:lnL>
                    <a:lnR w="19050" cap="flat" cmpd="sng">
                      <a:solidFill>
                        <a:srgbClr val="F3F3F3"/>
                      </a:solidFill>
                      <a:prstDash val="solid"/>
                      <a:round/>
                      <a:headEnd type="none" w="med" len="med"/>
                      <a:tailEnd type="none" w="med" len="med"/>
                    </a:lnR>
                    <a:lnT w="19050" cap="flat" cmpd="sng">
                      <a:solidFill>
                        <a:srgbClr val="D9D9D9"/>
                      </a:solidFill>
                      <a:prstDash val="solid"/>
                      <a:round/>
                      <a:headEnd type="none" w="med" len="med"/>
                      <a:tailEnd type="none" w="med" len="med"/>
                    </a:lnT>
                    <a:lnB w="19050" cap="flat" cmpd="sng">
                      <a:solidFill>
                        <a:srgbClr val="F3F3F3"/>
                      </a:solidFill>
                      <a:prstDash val="solid"/>
                      <a:round/>
                      <a:headEnd type="none" w="med" len="med"/>
                      <a:tailEnd type="none" w="med" len="med"/>
                    </a:lnB>
                  </a:tcPr>
                </a:tc>
                <a:tc>
                  <a:txBody>
                    <a:bodyPr/>
                    <a:lstStyle/>
                    <a:p>
                      <a:pPr marL="0" marR="0" lvl="0" indent="0" algn="ctr" rtl="0">
                        <a:lnSpc>
                          <a:spcPct val="100000"/>
                        </a:lnSpc>
                        <a:spcBef>
                          <a:spcPts val="0"/>
                        </a:spcBef>
                        <a:spcAft>
                          <a:spcPts val="0"/>
                        </a:spcAft>
                        <a:buClr>
                          <a:srgbClr val="999999"/>
                        </a:buClr>
                        <a:buSzPct val="25000"/>
                        <a:buFont typeface="Karla"/>
                        <a:buNone/>
                      </a:pPr>
                      <a:r>
                        <a:rPr lang="en-US" sz="2000" b="1" u="none" strike="noStrike" cap="none">
                          <a:solidFill>
                            <a:srgbClr val="999999"/>
                          </a:solidFill>
                          <a:latin typeface="Karla"/>
                          <a:ea typeface="Karla"/>
                          <a:cs typeface="Karla"/>
                          <a:sym typeface="Karla"/>
                        </a:rPr>
                        <a:t>20</a:t>
                      </a:r>
                    </a:p>
                  </a:txBody>
                  <a:tcPr marL="164825" marR="164825" marT="123625" marB="123625" anchor="ctr">
                    <a:lnL w="19050" cap="flat" cmpd="sng">
                      <a:solidFill>
                        <a:srgbClr val="F3F3F3"/>
                      </a:solidFill>
                      <a:prstDash val="solid"/>
                      <a:round/>
                      <a:headEnd type="none" w="med" len="med"/>
                      <a:tailEnd type="none" w="med" len="med"/>
                    </a:lnL>
                    <a:lnR w="19050" cap="flat" cmpd="sng">
                      <a:solidFill>
                        <a:srgbClr val="F3F3F3"/>
                      </a:solidFill>
                      <a:prstDash val="solid"/>
                      <a:round/>
                      <a:headEnd type="none" w="med" len="med"/>
                      <a:tailEnd type="none" w="med" len="med"/>
                    </a:lnR>
                    <a:lnT w="19050" cap="flat" cmpd="sng">
                      <a:solidFill>
                        <a:srgbClr val="D9D9D9"/>
                      </a:solidFill>
                      <a:prstDash val="solid"/>
                      <a:round/>
                      <a:headEnd type="none" w="med" len="med"/>
                      <a:tailEnd type="none" w="med" len="med"/>
                    </a:lnT>
                    <a:lnB w="19050" cap="flat" cmpd="sng">
                      <a:solidFill>
                        <a:srgbClr val="F3F3F3"/>
                      </a:solidFill>
                      <a:prstDash val="solid"/>
                      <a:round/>
                      <a:headEnd type="none" w="med" len="med"/>
                      <a:tailEnd type="none" w="med" len="med"/>
                    </a:lnB>
                  </a:tcPr>
                </a:tc>
                <a:tc>
                  <a:txBody>
                    <a:bodyPr/>
                    <a:lstStyle/>
                    <a:p>
                      <a:pPr marL="0" marR="0" lvl="0" indent="0" algn="ctr" rtl="0">
                        <a:lnSpc>
                          <a:spcPct val="100000"/>
                        </a:lnSpc>
                        <a:spcBef>
                          <a:spcPts val="0"/>
                        </a:spcBef>
                        <a:spcAft>
                          <a:spcPts val="0"/>
                        </a:spcAft>
                        <a:buClr>
                          <a:srgbClr val="999999"/>
                        </a:buClr>
                        <a:buSzPct val="25000"/>
                        <a:buFont typeface="Karla"/>
                        <a:buNone/>
                      </a:pPr>
                      <a:r>
                        <a:rPr lang="en-US" sz="2000" b="1" u="none" strike="noStrike" cap="none">
                          <a:solidFill>
                            <a:srgbClr val="999999"/>
                          </a:solidFill>
                          <a:latin typeface="Karla"/>
                          <a:ea typeface="Karla"/>
                          <a:cs typeface="Karla"/>
                          <a:sym typeface="Karla"/>
                        </a:rPr>
                        <a:t>7</a:t>
                      </a:r>
                    </a:p>
                  </a:txBody>
                  <a:tcPr marL="164825" marR="164825" marT="123625" marB="123625" anchor="ctr">
                    <a:lnL w="19050" cap="flat" cmpd="sng">
                      <a:solidFill>
                        <a:srgbClr val="F3F3F3"/>
                      </a:solidFill>
                      <a:prstDash val="solid"/>
                      <a:round/>
                      <a:headEnd type="none" w="med" len="med"/>
                      <a:tailEnd type="none" w="med" len="med"/>
                    </a:lnL>
                    <a:lnR w="19050" cap="flat" cmpd="sng">
                      <a:solidFill>
                        <a:srgbClr val="F3F3F3"/>
                      </a:solidFill>
                      <a:prstDash val="solid"/>
                      <a:round/>
                      <a:headEnd type="none" w="med" len="med"/>
                      <a:tailEnd type="none" w="med" len="med"/>
                    </a:lnR>
                    <a:lnT w="19050" cap="flat" cmpd="sng">
                      <a:solidFill>
                        <a:srgbClr val="D9D9D9"/>
                      </a:solidFill>
                      <a:prstDash val="solid"/>
                      <a:round/>
                      <a:headEnd type="none" w="med" len="med"/>
                      <a:tailEnd type="none" w="med" len="med"/>
                    </a:lnT>
                    <a:lnB w="19050" cap="flat" cmpd="sng">
                      <a:solidFill>
                        <a:srgbClr val="F3F3F3"/>
                      </a:solidFill>
                      <a:prstDash val="solid"/>
                      <a:round/>
                      <a:headEnd type="none" w="med" len="med"/>
                      <a:tailEnd type="none" w="med" len="med"/>
                    </a:lnB>
                  </a:tcPr>
                </a:tc>
                <a:tc>
                  <a:txBody>
                    <a:bodyPr/>
                    <a:lstStyle/>
                    <a:p>
                      <a:pPr marL="0" marR="0" lvl="0" indent="0" algn="ctr" rtl="0">
                        <a:lnSpc>
                          <a:spcPct val="100000"/>
                        </a:lnSpc>
                        <a:spcBef>
                          <a:spcPts val="0"/>
                        </a:spcBef>
                        <a:spcAft>
                          <a:spcPts val="0"/>
                        </a:spcAft>
                        <a:buClr>
                          <a:srgbClr val="999999"/>
                        </a:buClr>
                        <a:buSzPct val="25000"/>
                        <a:buFont typeface="Karla"/>
                        <a:buNone/>
                      </a:pPr>
                      <a:r>
                        <a:rPr lang="en-US" sz="2000" b="1" u="none" strike="noStrike" cap="none">
                          <a:solidFill>
                            <a:srgbClr val="999999"/>
                          </a:solidFill>
                          <a:latin typeface="Karla"/>
                          <a:ea typeface="Karla"/>
                          <a:cs typeface="Karla"/>
                          <a:sym typeface="Karla"/>
                        </a:rPr>
                        <a:t>5</a:t>
                      </a:r>
                    </a:p>
                  </a:txBody>
                  <a:tcPr marL="164825" marR="164825" marT="123625" marB="123625" anchor="ctr">
                    <a:lnL w="19050" cap="flat" cmpd="sng">
                      <a:solidFill>
                        <a:srgbClr val="F3F3F3"/>
                      </a:solidFill>
                      <a:prstDash val="solid"/>
                      <a:round/>
                      <a:headEnd type="none" w="med" len="med"/>
                      <a:tailEnd type="none" w="med" len="med"/>
                    </a:lnL>
                    <a:lnR w="19050" cap="flat" cmpd="sng">
                      <a:solidFill>
                        <a:srgbClr val="F3F3F3"/>
                      </a:solidFill>
                      <a:prstDash val="solid"/>
                      <a:round/>
                      <a:headEnd type="none" w="med" len="med"/>
                      <a:tailEnd type="none" w="med" len="med"/>
                    </a:lnR>
                    <a:lnT w="19050" cap="flat" cmpd="sng">
                      <a:solidFill>
                        <a:srgbClr val="D9D9D9"/>
                      </a:solidFill>
                      <a:prstDash val="solid"/>
                      <a:round/>
                      <a:headEnd type="none" w="med" len="med"/>
                      <a:tailEnd type="none" w="med" len="med"/>
                    </a:lnT>
                    <a:lnB w="19050" cap="flat" cmpd="sng">
                      <a:solidFill>
                        <a:srgbClr val="F3F3F3"/>
                      </a:solidFill>
                      <a:prstDash val="solid"/>
                      <a:round/>
                      <a:headEnd type="none" w="med" len="med"/>
                      <a:tailEnd type="none" w="med" len="med"/>
                    </a:lnB>
                  </a:tcPr>
                </a:tc>
                <a:tc>
                  <a:txBody>
                    <a:bodyPr/>
                    <a:lstStyle/>
                    <a:p>
                      <a:pPr marL="0" marR="0" lvl="0" indent="0" algn="ctr" rtl="0">
                        <a:lnSpc>
                          <a:spcPct val="100000"/>
                        </a:lnSpc>
                        <a:spcBef>
                          <a:spcPts val="0"/>
                        </a:spcBef>
                        <a:spcAft>
                          <a:spcPts val="0"/>
                        </a:spcAft>
                        <a:buClr>
                          <a:srgbClr val="999999"/>
                        </a:buClr>
                        <a:buSzPct val="25000"/>
                        <a:buFont typeface="Karla"/>
                        <a:buNone/>
                      </a:pPr>
                      <a:r>
                        <a:rPr lang="en-US" sz="2000" b="1" u="none" strike="noStrike" cap="none">
                          <a:solidFill>
                            <a:srgbClr val="999999"/>
                          </a:solidFill>
                          <a:latin typeface="Karla"/>
                          <a:ea typeface="Karla"/>
                          <a:cs typeface="Karla"/>
                          <a:sym typeface="Karla"/>
                        </a:rPr>
                        <a:t>2</a:t>
                      </a:r>
                    </a:p>
                  </a:txBody>
                  <a:tcPr marL="164825" marR="164825" marT="123625" marB="123625" anchor="ctr">
                    <a:lnL w="19050" cap="flat" cmpd="sng">
                      <a:solidFill>
                        <a:srgbClr val="F3F3F3"/>
                      </a:solidFill>
                      <a:prstDash val="solid"/>
                      <a:round/>
                      <a:headEnd type="none" w="med" len="med"/>
                      <a:tailEnd type="none" w="med" len="med"/>
                    </a:lnL>
                    <a:lnR w="19050" cap="flat" cmpd="sng">
                      <a:solidFill>
                        <a:srgbClr val="F3F3F3"/>
                      </a:solidFill>
                      <a:prstDash val="solid"/>
                      <a:round/>
                      <a:headEnd type="none" w="med" len="med"/>
                      <a:tailEnd type="none" w="med" len="med"/>
                    </a:lnR>
                    <a:lnT w="19050" cap="flat" cmpd="sng">
                      <a:solidFill>
                        <a:srgbClr val="D9D9D9"/>
                      </a:solidFill>
                      <a:prstDash val="solid"/>
                      <a:round/>
                      <a:headEnd type="none" w="med" len="med"/>
                      <a:tailEnd type="none" w="med" len="med"/>
                    </a:lnT>
                    <a:lnB w="19050" cap="flat" cmpd="sng">
                      <a:solidFill>
                        <a:srgbClr val="F3F3F3"/>
                      </a:solidFill>
                      <a:prstDash val="solid"/>
                      <a:round/>
                      <a:headEnd type="none" w="med" len="med"/>
                      <a:tailEnd type="none" w="med" len="med"/>
                    </a:lnB>
                  </a:tcPr>
                </a:tc>
              </a:tr>
              <a:tr h="969525">
                <a:tc>
                  <a:txBody>
                    <a:bodyPr/>
                    <a:lstStyle/>
                    <a:p>
                      <a:pPr marL="0" marR="0" lvl="0" indent="0" algn="r" rtl="0">
                        <a:lnSpc>
                          <a:spcPct val="100000"/>
                        </a:lnSpc>
                        <a:spcBef>
                          <a:spcPts val="0"/>
                        </a:spcBef>
                        <a:spcAft>
                          <a:spcPts val="0"/>
                        </a:spcAft>
                        <a:buClr>
                          <a:srgbClr val="999999"/>
                        </a:buClr>
                        <a:buSzPct val="25000"/>
                        <a:buFont typeface="Karla"/>
                        <a:buNone/>
                      </a:pPr>
                      <a:r>
                        <a:rPr lang="en-US" sz="2000" u="none" strike="noStrike" cap="none">
                          <a:solidFill>
                            <a:srgbClr val="999999"/>
                          </a:solidFill>
                          <a:latin typeface="Karla"/>
                          <a:ea typeface="Karla"/>
                          <a:cs typeface="Karla"/>
                          <a:sym typeface="Karla"/>
                        </a:rPr>
                        <a:t>Blue</a:t>
                      </a:r>
                    </a:p>
                  </a:txBody>
                  <a:tcPr marL="164825" marR="164825" marT="123625" marB="123625" anchor="ctr">
                    <a:lnL w="19050" cap="flat" cmpd="sng">
                      <a:solidFill>
                        <a:srgbClr val="F3F3F3"/>
                      </a:solidFill>
                      <a:prstDash val="solid"/>
                      <a:round/>
                      <a:headEnd type="none" w="med" len="med"/>
                      <a:tailEnd type="none" w="med" len="med"/>
                    </a:lnL>
                    <a:lnR w="19050" cap="flat" cmpd="sng">
                      <a:solidFill>
                        <a:srgbClr val="F3F3F3"/>
                      </a:solidFill>
                      <a:prstDash val="solid"/>
                      <a:round/>
                      <a:headEnd type="none" w="med" len="med"/>
                      <a:tailEnd type="none" w="med" len="med"/>
                    </a:lnR>
                    <a:lnT w="19050" cap="flat" cmpd="sng">
                      <a:solidFill>
                        <a:srgbClr val="F3F3F3"/>
                      </a:solidFill>
                      <a:prstDash val="solid"/>
                      <a:round/>
                      <a:headEnd type="none" w="med" len="med"/>
                      <a:tailEnd type="none" w="med" len="med"/>
                    </a:lnT>
                    <a:lnB w="19050" cap="flat" cmpd="sng">
                      <a:solidFill>
                        <a:srgbClr val="F3F3F3"/>
                      </a:solidFill>
                      <a:prstDash val="solid"/>
                      <a:round/>
                      <a:headEnd type="none" w="med" len="med"/>
                      <a:tailEnd type="none" w="med" len="med"/>
                    </a:lnB>
                  </a:tcPr>
                </a:tc>
                <a:tc>
                  <a:txBody>
                    <a:bodyPr/>
                    <a:lstStyle/>
                    <a:p>
                      <a:pPr marL="0" marR="0" lvl="0" indent="0" algn="ctr" rtl="0">
                        <a:lnSpc>
                          <a:spcPct val="100000"/>
                        </a:lnSpc>
                        <a:spcBef>
                          <a:spcPts val="0"/>
                        </a:spcBef>
                        <a:spcAft>
                          <a:spcPts val="0"/>
                        </a:spcAft>
                        <a:buClr>
                          <a:srgbClr val="999999"/>
                        </a:buClr>
                        <a:buSzPct val="25000"/>
                        <a:buFont typeface="Karla"/>
                        <a:buNone/>
                      </a:pPr>
                      <a:r>
                        <a:rPr lang="en-US" sz="2000" b="1" u="none" strike="noStrike" cap="none">
                          <a:solidFill>
                            <a:srgbClr val="999999"/>
                          </a:solidFill>
                          <a:latin typeface="Karla"/>
                          <a:ea typeface="Karla"/>
                          <a:cs typeface="Karla"/>
                          <a:sym typeface="Karla"/>
                        </a:rPr>
                        <a:t>30</a:t>
                      </a:r>
                    </a:p>
                  </a:txBody>
                  <a:tcPr marL="164825" marR="164825" marT="123625" marB="123625" anchor="ctr">
                    <a:lnL w="19050" cap="flat" cmpd="sng">
                      <a:solidFill>
                        <a:srgbClr val="F3F3F3"/>
                      </a:solidFill>
                      <a:prstDash val="solid"/>
                      <a:round/>
                      <a:headEnd type="none" w="med" len="med"/>
                      <a:tailEnd type="none" w="med" len="med"/>
                    </a:lnL>
                    <a:lnR w="19050" cap="flat" cmpd="sng">
                      <a:solidFill>
                        <a:srgbClr val="F3F3F3"/>
                      </a:solidFill>
                      <a:prstDash val="solid"/>
                      <a:round/>
                      <a:headEnd type="none" w="med" len="med"/>
                      <a:tailEnd type="none" w="med" len="med"/>
                    </a:lnR>
                    <a:lnT w="19050" cap="flat" cmpd="sng">
                      <a:solidFill>
                        <a:srgbClr val="F3F3F3"/>
                      </a:solidFill>
                      <a:prstDash val="solid"/>
                      <a:round/>
                      <a:headEnd type="none" w="med" len="med"/>
                      <a:tailEnd type="none" w="med" len="med"/>
                    </a:lnT>
                    <a:lnB w="19050" cap="flat" cmpd="sng">
                      <a:solidFill>
                        <a:srgbClr val="F3F3F3"/>
                      </a:solidFill>
                      <a:prstDash val="solid"/>
                      <a:round/>
                      <a:headEnd type="none" w="med" len="med"/>
                      <a:tailEnd type="none" w="med" len="med"/>
                    </a:lnB>
                  </a:tcPr>
                </a:tc>
                <a:tc>
                  <a:txBody>
                    <a:bodyPr/>
                    <a:lstStyle/>
                    <a:p>
                      <a:pPr marL="0" marR="0" lvl="0" indent="0" algn="ctr" rtl="0">
                        <a:lnSpc>
                          <a:spcPct val="100000"/>
                        </a:lnSpc>
                        <a:spcBef>
                          <a:spcPts val="0"/>
                        </a:spcBef>
                        <a:spcAft>
                          <a:spcPts val="0"/>
                        </a:spcAft>
                        <a:buClr>
                          <a:srgbClr val="999999"/>
                        </a:buClr>
                        <a:buSzPct val="25000"/>
                        <a:buFont typeface="Karla"/>
                        <a:buNone/>
                      </a:pPr>
                      <a:r>
                        <a:rPr lang="en-US" sz="2000" b="1" u="none" strike="noStrike" cap="none">
                          <a:solidFill>
                            <a:srgbClr val="999999"/>
                          </a:solidFill>
                          <a:latin typeface="Karla"/>
                          <a:ea typeface="Karla"/>
                          <a:cs typeface="Karla"/>
                          <a:sym typeface="Karla"/>
                        </a:rPr>
                        <a:t>15</a:t>
                      </a:r>
                    </a:p>
                  </a:txBody>
                  <a:tcPr marL="164825" marR="164825" marT="123625" marB="123625" anchor="ctr">
                    <a:lnL w="19050" cap="flat" cmpd="sng">
                      <a:solidFill>
                        <a:srgbClr val="F3F3F3"/>
                      </a:solidFill>
                      <a:prstDash val="solid"/>
                      <a:round/>
                      <a:headEnd type="none" w="med" len="med"/>
                      <a:tailEnd type="none" w="med" len="med"/>
                    </a:lnL>
                    <a:lnR w="19050" cap="flat" cmpd="sng">
                      <a:solidFill>
                        <a:srgbClr val="F3F3F3"/>
                      </a:solidFill>
                      <a:prstDash val="solid"/>
                      <a:round/>
                      <a:headEnd type="none" w="med" len="med"/>
                      <a:tailEnd type="none" w="med" len="med"/>
                    </a:lnR>
                    <a:lnT w="19050" cap="flat" cmpd="sng">
                      <a:solidFill>
                        <a:srgbClr val="F3F3F3"/>
                      </a:solidFill>
                      <a:prstDash val="solid"/>
                      <a:round/>
                      <a:headEnd type="none" w="med" len="med"/>
                      <a:tailEnd type="none" w="med" len="med"/>
                    </a:lnT>
                    <a:lnB w="19050" cap="flat" cmpd="sng">
                      <a:solidFill>
                        <a:srgbClr val="F3F3F3"/>
                      </a:solidFill>
                      <a:prstDash val="solid"/>
                      <a:round/>
                      <a:headEnd type="none" w="med" len="med"/>
                      <a:tailEnd type="none" w="med" len="med"/>
                    </a:lnB>
                  </a:tcPr>
                </a:tc>
                <a:tc>
                  <a:txBody>
                    <a:bodyPr/>
                    <a:lstStyle/>
                    <a:p>
                      <a:pPr marL="0" marR="0" lvl="0" indent="0" algn="ctr" rtl="0">
                        <a:lnSpc>
                          <a:spcPct val="100000"/>
                        </a:lnSpc>
                        <a:spcBef>
                          <a:spcPts val="0"/>
                        </a:spcBef>
                        <a:spcAft>
                          <a:spcPts val="0"/>
                        </a:spcAft>
                        <a:buClr>
                          <a:srgbClr val="999999"/>
                        </a:buClr>
                        <a:buSzPct val="25000"/>
                        <a:buFont typeface="Karla"/>
                        <a:buNone/>
                      </a:pPr>
                      <a:r>
                        <a:rPr lang="en-US" sz="2000" b="1" u="none" strike="noStrike" cap="none">
                          <a:solidFill>
                            <a:srgbClr val="999999"/>
                          </a:solidFill>
                          <a:latin typeface="Karla"/>
                          <a:ea typeface="Karla"/>
                          <a:cs typeface="Karla"/>
                          <a:sym typeface="Karla"/>
                        </a:rPr>
                        <a:t>10</a:t>
                      </a:r>
                    </a:p>
                  </a:txBody>
                  <a:tcPr marL="164825" marR="164825" marT="123625" marB="123625" anchor="ctr">
                    <a:lnL w="19050" cap="flat" cmpd="sng">
                      <a:solidFill>
                        <a:srgbClr val="F3F3F3"/>
                      </a:solidFill>
                      <a:prstDash val="solid"/>
                      <a:round/>
                      <a:headEnd type="none" w="med" len="med"/>
                      <a:tailEnd type="none" w="med" len="med"/>
                    </a:lnL>
                    <a:lnR w="19050" cap="flat" cmpd="sng">
                      <a:solidFill>
                        <a:srgbClr val="F3F3F3"/>
                      </a:solidFill>
                      <a:prstDash val="solid"/>
                      <a:round/>
                      <a:headEnd type="none" w="med" len="med"/>
                      <a:tailEnd type="none" w="med" len="med"/>
                    </a:lnR>
                    <a:lnT w="19050" cap="flat" cmpd="sng">
                      <a:solidFill>
                        <a:srgbClr val="F3F3F3"/>
                      </a:solidFill>
                      <a:prstDash val="solid"/>
                      <a:round/>
                      <a:headEnd type="none" w="med" len="med"/>
                      <a:tailEnd type="none" w="med" len="med"/>
                    </a:lnT>
                    <a:lnB w="19050" cap="flat" cmpd="sng">
                      <a:solidFill>
                        <a:srgbClr val="F3F3F3"/>
                      </a:solidFill>
                      <a:prstDash val="solid"/>
                      <a:round/>
                      <a:headEnd type="none" w="med" len="med"/>
                      <a:tailEnd type="none" w="med" len="med"/>
                    </a:lnB>
                  </a:tcPr>
                </a:tc>
                <a:tc>
                  <a:txBody>
                    <a:bodyPr/>
                    <a:lstStyle/>
                    <a:p>
                      <a:pPr marL="0" marR="0" lvl="0" indent="0" algn="ctr" rtl="0">
                        <a:lnSpc>
                          <a:spcPct val="100000"/>
                        </a:lnSpc>
                        <a:spcBef>
                          <a:spcPts val="0"/>
                        </a:spcBef>
                        <a:spcAft>
                          <a:spcPts val="0"/>
                        </a:spcAft>
                        <a:buClr>
                          <a:srgbClr val="999999"/>
                        </a:buClr>
                        <a:buSzPct val="25000"/>
                        <a:buFont typeface="Karla"/>
                        <a:buNone/>
                      </a:pPr>
                      <a:r>
                        <a:rPr lang="en-US" sz="2000" b="1" u="none" strike="noStrike" cap="none">
                          <a:solidFill>
                            <a:srgbClr val="999999"/>
                          </a:solidFill>
                          <a:latin typeface="Karla"/>
                          <a:ea typeface="Karla"/>
                          <a:cs typeface="Karla"/>
                          <a:sym typeface="Karla"/>
                        </a:rPr>
                        <a:t>45</a:t>
                      </a:r>
                    </a:p>
                  </a:txBody>
                  <a:tcPr marL="164825" marR="164825" marT="123625" marB="123625" anchor="ctr">
                    <a:lnL w="19050" cap="flat" cmpd="sng">
                      <a:solidFill>
                        <a:srgbClr val="F3F3F3"/>
                      </a:solidFill>
                      <a:prstDash val="solid"/>
                      <a:round/>
                      <a:headEnd type="none" w="med" len="med"/>
                      <a:tailEnd type="none" w="med" len="med"/>
                    </a:lnL>
                    <a:lnR w="19050" cap="flat" cmpd="sng">
                      <a:solidFill>
                        <a:srgbClr val="F3F3F3"/>
                      </a:solidFill>
                      <a:prstDash val="solid"/>
                      <a:round/>
                      <a:headEnd type="none" w="med" len="med"/>
                      <a:tailEnd type="none" w="med" len="med"/>
                    </a:lnR>
                    <a:lnT w="19050" cap="flat" cmpd="sng">
                      <a:solidFill>
                        <a:srgbClr val="F3F3F3"/>
                      </a:solidFill>
                      <a:prstDash val="solid"/>
                      <a:round/>
                      <a:headEnd type="none" w="med" len="med"/>
                      <a:tailEnd type="none" w="med" len="med"/>
                    </a:lnT>
                    <a:lnB w="19050" cap="flat" cmpd="sng">
                      <a:solidFill>
                        <a:srgbClr val="F3F3F3"/>
                      </a:solidFill>
                      <a:prstDash val="solid"/>
                      <a:round/>
                      <a:headEnd type="none" w="med" len="med"/>
                      <a:tailEnd type="none" w="med" len="med"/>
                    </a:lnB>
                  </a:tcPr>
                </a:tc>
                <a:tc>
                  <a:txBody>
                    <a:bodyPr/>
                    <a:lstStyle/>
                    <a:p>
                      <a:pPr marL="0" marR="0" lvl="0" indent="0" algn="ctr" rtl="0">
                        <a:lnSpc>
                          <a:spcPct val="100000"/>
                        </a:lnSpc>
                        <a:spcBef>
                          <a:spcPts val="0"/>
                        </a:spcBef>
                        <a:spcAft>
                          <a:spcPts val="0"/>
                        </a:spcAft>
                        <a:buClr>
                          <a:srgbClr val="999999"/>
                        </a:buClr>
                        <a:buSzPct val="25000"/>
                        <a:buFont typeface="Karla"/>
                        <a:buNone/>
                      </a:pPr>
                      <a:r>
                        <a:rPr lang="en-US" sz="2000" b="1" u="none" strike="noStrike" cap="none">
                          <a:solidFill>
                            <a:srgbClr val="999999"/>
                          </a:solidFill>
                          <a:latin typeface="Karla"/>
                          <a:ea typeface="Karla"/>
                          <a:cs typeface="Karla"/>
                          <a:sym typeface="Karla"/>
                        </a:rPr>
                        <a:t>244</a:t>
                      </a:r>
                    </a:p>
                  </a:txBody>
                  <a:tcPr marL="164825" marR="164825" marT="123625" marB="123625" anchor="ctr">
                    <a:lnL w="19050" cap="flat" cmpd="sng">
                      <a:solidFill>
                        <a:srgbClr val="F3F3F3"/>
                      </a:solidFill>
                      <a:prstDash val="solid"/>
                      <a:round/>
                      <a:headEnd type="none" w="med" len="med"/>
                      <a:tailEnd type="none" w="med" len="med"/>
                    </a:lnL>
                    <a:lnR w="19050" cap="flat" cmpd="sng">
                      <a:solidFill>
                        <a:srgbClr val="F3F3F3"/>
                      </a:solidFill>
                      <a:prstDash val="solid"/>
                      <a:round/>
                      <a:headEnd type="none" w="med" len="med"/>
                      <a:tailEnd type="none" w="med" len="med"/>
                    </a:lnR>
                    <a:lnT w="19050" cap="flat" cmpd="sng">
                      <a:solidFill>
                        <a:srgbClr val="F3F3F3"/>
                      </a:solidFill>
                      <a:prstDash val="solid"/>
                      <a:round/>
                      <a:headEnd type="none" w="med" len="med"/>
                      <a:tailEnd type="none" w="med" len="med"/>
                    </a:lnT>
                    <a:lnB w="19050" cap="flat" cmpd="sng">
                      <a:solidFill>
                        <a:srgbClr val="F3F3F3"/>
                      </a:solidFill>
                      <a:prstDash val="solid"/>
                      <a:round/>
                      <a:headEnd type="none" w="med" len="med"/>
                      <a:tailEnd type="none" w="med" len="med"/>
                    </a:lnB>
                  </a:tcPr>
                </a:tc>
              </a:tr>
              <a:tr h="969525">
                <a:tc>
                  <a:txBody>
                    <a:bodyPr/>
                    <a:lstStyle/>
                    <a:p>
                      <a:pPr marL="0" marR="0" lvl="0" indent="0" algn="r" rtl="0">
                        <a:lnSpc>
                          <a:spcPct val="100000"/>
                        </a:lnSpc>
                        <a:spcBef>
                          <a:spcPts val="0"/>
                        </a:spcBef>
                        <a:spcAft>
                          <a:spcPts val="0"/>
                        </a:spcAft>
                        <a:buClr>
                          <a:srgbClr val="999999"/>
                        </a:buClr>
                        <a:buSzPct val="25000"/>
                        <a:buFont typeface="Karla"/>
                        <a:buNone/>
                      </a:pPr>
                      <a:r>
                        <a:rPr lang="en-US" sz="2000" u="none" strike="noStrike" cap="none">
                          <a:solidFill>
                            <a:srgbClr val="999999"/>
                          </a:solidFill>
                          <a:latin typeface="Karla"/>
                          <a:ea typeface="Karla"/>
                          <a:cs typeface="Karla"/>
                          <a:sym typeface="Karla"/>
                        </a:rPr>
                        <a:t>Orange</a:t>
                      </a:r>
                    </a:p>
                  </a:txBody>
                  <a:tcPr marL="164825" marR="164825" marT="123625" marB="123625" anchor="ctr">
                    <a:lnL w="19050" cap="flat" cmpd="sng">
                      <a:solidFill>
                        <a:srgbClr val="F3F3F3"/>
                      </a:solidFill>
                      <a:prstDash val="solid"/>
                      <a:round/>
                      <a:headEnd type="none" w="med" len="med"/>
                      <a:tailEnd type="none" w="med" len="med"/>
                    </a:lnL>
                    <a:lnR w="19050" cap="flat" cmpd="sng">
                      <a:solidFill>
                        <a:srgbClr val="F3F3F3"/>
                      </a:solidFill>
                      <a:prstDash val="solid"/>
                      <a:round/>
                      <a:headEnd type="none" w="med" len="med"/>
                      <a:tailEnd type="none" w="med" len="med"/>
                    </a:lnR>
                    <a:lnT w="19050" cap="flat" cmpd="sng">
                      <a:solidFill>
                        <a:srgbClr val="F3F3F3"/>
                      </a:solidFill>
                      <a:prstDash val="solid"/>
                      <a:round/>
                      <a:headEnd type="none" w="med" len="med"/>
                      <a:tailEnd type="none" w="med" len="med"/>
                    </a:lnT>
                    <a:lnB w="19050" cap="flat" cmpd="sng">
                      <a:solidFill>
                        <a:srgbClr val="F3F3F3"/>
                      </a:solidFill>
                      <a:prstDash val="solid"/>
                      <a:round/>
                      <a:headEnd type="none" w="med" len="med"/>
                      <a:tailEnd type="none" w="med" len="med"/>
                    </a:lnB>
                  </a:tcPr>
                </a:tc>
                <a:tc>
                  <a:txBody>
                    <a:bodyPr/>
                    <a:lstStyle/>
                    <a:p>
                      <a:pPr marL="0" marR="0" lvl="0" indent="0" algn="ctr" rtl="0">
                        <a:lnSpc>
                          <a:spcPct val="100000"/>
                        </a:lnSpc>
                        <a:spcBef>
                          <a:spcPts val="0"/>
                        </a:spcBef>
                        <a:spcAft>
                          <a:spcPts val="0"/>
                        </a:spcAft>
                        <a:buClr>
                          <a:srgbClr val="999999"/>
                        </a:buClr>
                        <a:buSzPct val="25000"/>
                        <a:buFont typeface="Karla"/>
                        <a:buNone/>
                      </a:pPr>
                      <a:r>
                        <a:rPr lang="en-US" sz="2000" b="1" u="none" strike="noStrike" cap="none">
                          <a:solidFill>
                            <a:srgbClr val="999999"/>
                          </a:solidFill>
                          <a:latin typeface="Karla"/>
                          <a:ea typeface="Karla"/>
                          <a:cs typeface="Karla"/>
                          <a:sym typeface="Karla"/>
                        </a:rPr>
                        <a:t>5</a:t>
                      </a:r>
                    </a:p>
                  </a:txBody>
                  <a:tcPr marL="164825" marR="164825" marT="123625" marB="123625" anchor="ctr">
                    <a:lnL w="19050" cap="flat" cmpd="sng">
                      <a:solidFill>
                        <a:srgbClr val="F3F3F3"/>
                      </a:solidFill>
                      <a:prstDash val="solid"/>
                      <a:round/>
                      <a:headEnd type="none" w="med" len="med"/>
                      <a:tailEnd type="none" w="med" len="med"/>
                    </a:lnL>
                    <a:lnR w="19050" cap="flat" cmpd="sng">
                      <a:solidFill>
                        <a:srgbClr val="F3F3F3"/>
                      </a:solidFill>
                      <a:prstDash val="solid"/>
                      <a:round/>
                      <a:headEnd type="none" w="med" len="med"/>
                      <a:tailEnd type="none" w="med" len="med"/>
                    </a:lnR>
                    <a:lnT w="19050" cap="flat" cmpd="sng">
                      <a:solidFill>
                        <a:srgbClr val="F3F3F3"/>
                      </a:solidFill>
                      <a:prstDash val="solid"/>
                      <a:round/>
                      <a:headEnd type="none" w="med" len="med"/>
                      <a:tailEnd type="none" w="med" len="med"/>
                    </a:lnT>
                    <a:lnB w="19050" cap="flat" cmpd="sng">
                      <a:solidFill>
                        <a:srgbClr val="F3F3F3"/>
                      </a:solidFill>
                      <a:prstDash val="solid"/>
                      <a:round/>
                      <a:headEnd type="none" w="med" len="med"/>
                      <a:tailEnd type="none" w="med" len="med"/>
                    </a:lnB>
                  </a:tcPr>
                </a:tc>
                <a:tc>
                  <a:txBody>
                    <a:bodyPr/>
                    <a:lstStyle/>
                    <a:p>
                      <a:pPr marL="0" marR="0" lvl="0" indent="0" algn="ctr" rtl="0">
                        <a:lnSpc>
                          <a:spcPct val="100000"/>
                        </a:lnSpc>
                        <a:spcBef>
                          <a:spcPts val="0"/>
                        </a:spcBef>
                        <a:spcAft>
                          <a:spcPts val="0"/>
                        </a:spcAft>
                        <a:buClr>
                          <a:srgbClr val="999999"/>
                        </a:buClr>
                        <a:buSzPct val="25000"/>
                        <a:buFont typeface="Karla"/>
                        <a:buNone/>
                      </a:pPr>
                      <a:r>
                        <a:rPr lang="en-US" sz="2000" b="1" u="none" strike="noStrike" cap="none">
                          <a:solidFill>
                            <a:srgbClr val="999999"/>
                          </a:solidFill>
                          <a:latin typeface="Karla"/>
                          <a:ea typeface="Karla"/>
                          <a:cs typeface="Karla"/>
                          <a:sym typeface="Karla"/>
                        </a:rPr>
                        <a:t>24</a:t>
                      </a:r>
                    </a:p>
                  </a:txBody>
                  <a:tcPr marL="164825" marR="164825" marT="123625" marB="123625" anchor="ctr">
                    <a:lnL w="19050" cap="flat" cmpd="sng">
                      <a:solidFill>
                        <a:srgbClr val="F3F3F3"/>
                      </a:solidFill>
                      <a:prstDash val="solid"/>
                      <a:round/>
                      <a:headEnd type="none" w="med" len="med"/>
                      <a:tailEnd type="none" w="med" len="med"/>
                    </a:lnL>
                    <a:lnR w="19050" cap="flat" cmpd="sng">
                      <a:solidFill>
                        <a:srgbClr val="F3F3F3"/>
                      </a:solidFill>
                      <a:prstDash val="solid"/>
                      <a:round/>
                      <a:headEnd type="none" w="med" len="med"/>
                      <a:tailEnd type="none" w="med" len="med"/>
                    </a:lnR>
                    <a:lnT w="19050" cap="flat" cmpd="sng">
                      <a:solidFill>
                        <a:srgbClr val="F3F3F3"/>
                      </a:solidFill>
                      <a:prstDash val="solid"/>
                      <a:round/>
                      <a:headEnd type="none" w="med" len="med"/>
                      <a:tailEnd type="none" w="med" len="med"/>
                    </a:lnT>
                    <a:lnB w="19050" cap="flat" cmpd="sng">
                      <a:solidFill>
                        <a:srgbClr val="F3F3F3"/>
                      </a:solidFill>
                      <a:prstDash val="solid"/>
                      <a:round/>
                      <a:headEnd type="none" w="med" len="med"/>
                      <a:tailEnd type="none" w="med" len="med"/>
                    </a:lnB>
                  </a:tcPr>
                </a:tc>
                <a:tc>
                  <a:txBody>
                    <a:bodyPr/>
                    <a:lstStyle/>
                    <a:p>
                      <a:pPr marL="0" marR="0" lvl="0" indent="0" algn="ctr" rtl="0">
                        <a:lnSpc>
                          <a:spcPct val="100000"/>
                        </a:lnSpc>
                        <a:spcBef>
                          <a:spcPts val="0"/>
                        </a:spcBef>
                        <a:spcAft>
                          <a:spcPts val="0"/>
                        </a:spcAft>
                        <a:buClr>
                          <a:srgbClr val="999999"/>
                        </a:buClr>
                        <a:buSzPct val="25000"/>
                        <a:buFont typeface="Karla"/>
                        <a:buNone/>
                      </a:pPr>
                      <a:r>
                        <a:rPr lang="en-US" sz="2000" b="1" u="none" strike="noStrike" cap="none">
                          <a:solidFill>
                            <a:srgbClr val="999999"/>
                          </a:solidFill>
                          <a:latin typeface="Karla"/>
                          <a:ea typeface="Karla"/>
                          <a:cs typeface="Karla"/>
                          <a:sym typeface="Karla"/>
                        </a:rPr>
                        <a:t>16</a:t>
                      </a:r>
                    </a:p>
                  </a:txBody>
                  <a:tcPr marL="164825" marR="164825" marT="123625" marB="123625" anchor="ctr">
                    <a:lnL w="19050" cap="flat" cmpd="sng">
                      <a:solidFill>
                        <a:srgbClr val="F3F3F3"/>
                      </a:solidFill>
                      <a:prstDash val="solid"/>
                      <a:round/>
                      <a:headEnd type="none" w="med" len="med"/>
                      <a:tailEnd type="none" w="med" len="med"/>
                    </a:lnL>
                    <a:lnR w="19050" cap="flat" cmpd="sng">
                      <a:solidFill>
                        <a:srgbClr val="F3F3F3"/>
                      </a:solidFill>
                      <a:prstDash val="solid"/>
                      <a:round/>
                      <a:headEnd type="none" w="med" len="med"/>
                      <a:tailEnd type="none" w="med" len="med"/>
                    </a:lnR>
                    <a:lnT w="19050" cap="flat" cmpd="sng">
                      <a:solidFill>
                        <a:srgbClr val="F3F3F3"/>
                      </a:solidFill>
                      <a:prstDash val="solid"/>
                      <a:round/>
                      <a:headEnd type="none" w="med" len="med"/>
                      <a:tailEnd type="none" w="med" len="med"/>
                    </a:lnT>
                    <a:lnB w="19050" cap="flat" cmpd="sng">
                      <a:solidFill>
                        <a:srgbClr val="F3F3F3"/>
                      </a:solidFill>
                      <a:prstDash val="solid"/>
                      <a:round/>
                      <a:headEnd type="none" w="med" len="med"/>
                      <a:tailEnd type="none" w="med" len="med"/>
                    </a:lnB>
                  </a:tcPr>
                </a:tc>
                <a:tc>
                  <a:txBody>
                    <a:bodyPr/>
                    <a:lstStyle/>
                    <a:p>
                      <a:pPr marL="0" marR="0" lvl="0" indent="0" algn="ctr" rtl="0">
                        <a:lnSpc>
                          <a:spcPct val="100000"/>
                        </a:lnSpc>
                        <a:spcBef>
                          <a:spcPts val="0"/>
                        </a:spcBef>
                        <a:spcAft>
                          <a:spcPts val="0"/>
                        </a:spcAft>
                        <a:buClr>
                          <a:srgbClr val="999999"/>
                        </a:buClr>
                        <a:buSzPct val="25000"/>
                        <a:buFont typeface="Karla"/>
                        <a:buNone/>
                      </a:pPr>
                      <a:r>
                        <a:rPr lang="en-US" sz="2000" b="1" u="none" strike="noStrike" cap="none">
                          <a:solidFill>
                            <a:srgbClr val="999999"/>
                          </a:solidFill>
                          <a:latin typeface="Karla"/>
                          <a:ea typeface="Karla"/>
                          <a:cs typeface="Karla"/>
                          <a:sym typeface="Karla"/>
                        </a:rPr>
                        <a:t>45</a:t>
                      </a:r>
                    </a:p>
                  </a:txBody>
                  <a:tcPr marL="164825" marR="164825" marT="123625" marB="123625" anchor="ctr">
                    <a:lnL w="19050" cap="flat" cmpd="sng">
                      <a:solidFill>
                        <a:srgbClr val="F3F3F3"/>
                      </a:solidFill>
                      <a:prstDash val="solid"/>
                      <a:round/>
                      <a:headEnd type="none" w="med" len="med"/>
                      <a:tailEnd type="none" w="med" len="med"/>
                    </a:lnL>
                    <a:lnR w="19050" cap="flat" cmpd="sng">
                      <a:solidFill>
                        <a:srgbClr val="F3F3F3"/>
                      </a:solidFill>
                      <a:prstDash val="solid"/>
                      <a:round/>
                      <a:headEnd type="none" w="med" len="med"/>
                      <a:tailEnd type="none" w="med" len="med"/>
                    </a:lnR>
                    <a:lnT w="19050" cap="flat" cmpd="sng">
                      <a:solidFill>
                        <a:srgbClr val="F3F3F3"/>
                      </a:solidFill>
                      <a:prstDash val="solid"/>
                      <a:round/>
                      <a:headEnd type="none" w="med" len="med"/>
                      <a:tailEnd type="none" w="med" len="med"/>
                    </a:lnT>
                    <a:lnB w="19050" cap="flat" cmpd="sng">
                      <a:solidFill>
                        <a:srgbClr val="F3F3F3"/>
                      </a:solidFill>
                      <a:prstDash val="solid"/>
                      <a:round/>
                      <a:headEnd type="none" w="med" len="med"/>
                      <a:tailEnd type="none" w="med" len="med"/>
                    </a:lnB>
                  </a:tcPr>
                </a:tc>
                <a:tc>
                  <a:txBody>
                    <a:bodyPr/>
                    <a:lstStyle/>
                    <a:p>
                      <a:pPr marL="0" marR="0" lvl="0" indent="0" algn="ctr" rtl="0">
                        <a:lnSpc>
                          <a:spcPct val="100000"/>
                        </a:lnSpc>
                        <a:spcBef>
                          <a:spcPts val="0"/>
                        </a:spcBef>
                        <a:spcAft>
                          <a:spcPts val="0"/>
                        </a:spcAft>
                        <a:buClr>
                          <a:srgbClr val="999999"/>
                        </a:buClr>
                        <a:buSzPct val="25000"/>
                        <a:buFont typeface="Karla"/>
                        <a:buNone/>
                      </a:pPr>
                      <a:r>
                        <a:rPr lang="en-US" sz="2000" b="1" u="none" strike="noStrike" cap="none">
                          <a:solidFill>
                            <a:srgbClr val="999999"/>
                          </a:solidFill>
                          <a:latin typeface="Karla"/>
                          <a:ea typeface="Karla"/>
                          <a:cs typeface="Karla"/>
                          <a:sym typeface="Karla"/>
                        </a:rPr>
                        <a:t>24</a:t>
                      </a:r>
                    </a:p>
                  </a:txBody>
                  <a:tcPr marL="164825" marR="164825" marT="123625" marB="123625" anchor="ctr">
                    <a:lnL w="19050" cap="flat" cmpd="sng">
                      <a:solidFill>
                        <a:srgbClr val="F3F3F3"/>
                      </a:solidFill>
                      <a:prstDash val="solid"/>
                      <a:round/>
                      <a:headEnd type="none" w="med" len="med"/>
                      <a:tailEnd type="none" w="med" len="med"/>
                    </a:lnL>
                    <a:lnR w="19050" cap="flat" cmpd="sng">
                      <a:solidFill>
                        <a:srgbClr val="F3F3F3"/>
                      </a:solidFill>
                      <a:prstDash val="solid"/>
                      <a:round/>
                      <a:headEnd type="none" w="med" len="med"/>
                      <a:tailEnd type="none" w="med" len="med"/>
                    </a:lnR>
                    <a:lnT w="19050" cap="flat" cmpd="sng">
                      <a:solidFill>
                        <a:srgbClr val="F3F3F3"/>
                      </a:solidFill>
                      <a:prstDash val="solid"/>
                      <a:round/>
                      <a:headEnd type="none" w="med" len="med"/>
                      <a:tailEnd type="none" w="med" len="med"/>
                    </a:lnT>
                    <a:lnB w="19050" cap="flat" cmpd="sng">
                      <a:solidFill>
                        <a:srgbClr val="F3F3F3"/>
                      </a:solidFill>
                      <a:prstDash val="solid"/>
                      <a:round/>
                      <a:headEnd type="none" w="med" len="med"/>
                      <a:tailEnd type="none" w="med" len="med"/>
                    </a:lnB>
                  </a:tcPr>
                </a:tc>
              </a:tr>
            </a:tbl>
          </a:graphicData>
        </a:graphic>
      </p:graphicFrame>
      <p:sp>
        <p:nvSpPr>
          <p:cNvPr id="284" name="Shape 284"/>
          <p:cNvSpPr txBox="1">
            <a:spLocks noGrp="1"/>
          </p:cNvSpPr>
          <p:nvPr>
            <p:ph type="subTitle" idx="1"/>
          </p:nvPr>
        </p:nvSpPr>
        <p:spPr>
          <a:xfrm>
            <a:off x="487680" y="386080"/>
            <a:ext cx="11256299" cy="990000"/>
          </a:xfrm>
          <a:prstGeom prst="rect">
            <a:avLst/>
          </a:prstGeom>
          <a:noFill/>
          <a:ln>
            <a:noFill/>
          </a:ln>
        </p:spPr>
        <p:txBody>
          <a:bodyPr lIns="121900" tIns="121900" rIns="121900" bIns="121900" anchor="t" anchorCtr="0"/>
          <a:lstStyle>
            <a:lvl1pPr marL="0" marR="0" lvl="0" indent="0" algn="l" rtl="0">
              <a:lnSpc>
                <a:spcPct val="100000"/>
              </a:lnSpc>
              <a:spcBef>
                <a:spcPts val="1100"/>
              </a:spcBef>
              <a:spcAft>
                <a:spcPts val="0"/>
              </a:spcAft>
              <a:buClr>
                <a:schemeClr val="accent1"/>
              </a:buClr>
              <a:buSzPct val="70370"/>
              <a:buFont typeface="Arial"/>
              <a:buNone/>
              <a:defRPr sz="2700" b="1" i="0" u="none" strike="noStrike" cap="none">
                <a:solidFill>
                  <a:srgbClr val="919191"/>
                </a:solidFill>
                <a:latin typeface="Proxima Nova"/>
                <a:ea typeface="Proxima Nova"/>
                <a:cs typeface="Proxima Nova"/>
                <a:sym typeface="Proxima Nova"/>
              </a:defRPr>
            </a:lvl1pPr>
            <a:lvl2pPr marL="609600" marR="0" lvl="1" indent="0" algn="ctr" rtl="0">
              <a:lnSpc>
                <a:spcPct val="100000"/>
              </a:lnSpc>
              <a:spcBef>
                <a:spcPts val="700"/>
              </a:spcBef>
              <a:spcAft>
                <a:spcPts val="0"/>
              </a:spcAft>
              <a:buClr>
                <a:schemeClr val="accent1"/>
              </a:buClr>
              <a:buSzPct val="100000"/>
              <a:buFont typeface="Arial"/>
              <a:buNone/>
              <a:defRPr sz="1900" b="0" i="0" u="none" strike="noStrike" cap="none">
                <a:solidFill>
                  <a:srgbClr val="000000"/>
                </a:solidFill>
                <a:latin typeface="Arial"/>
                <a:ea typeface="Arial"/>
                <a:cs typeface="Arial"/>
                <a:sym typeface="Arial"/>
              </a:defRPr>
            </a:lvl2pPr>
            <a:lvl3pPr marL="1219200" marR="0" lvl="2" indent="0" algn="ctr" rtl="0">
              <a:lnSpc>
                <a:spcPct val="100000"/>
              </a:lnSpc>
              <a:spcBef>
                <a:spcPts val="600"/>
              </a:spcBef>
              <a:spcAft>
                <a:spcPts val="0"/>
              </a:spcAft>
              <a:buClr>
                <a:schemeClr val="accent1"/>
              </a:buClr>
              <a:buSzPct val="100000"/>
              <a:buFont typeface="Arial"/>
              <a:buNone/>
              <a:defRPr sz="1900" b="0" i="0" u="none" strike="noStrike" cap="none">
                <a:solidFill>
                  <a:srgbClr val="000000"/>
                </a:solidFill>
                <a:latin typeface="Arial"/>
                <a:ea typeface="Arial"/>
                <a:cs typeface="Arial"/>
                <a:sym typeface="Arial"/>
              </a:defRPr>
            </a:lvl3pPr>
            <a:lvl4pPr marL="1828800" marR="0" lvl="3" indent="0" algn="ctr" rtl="0">
              <a:lnSpc>
                <a:spcPct val="100000"/>
              </a:lnSpc>
              <a:spcBef>
                <a:spcPts val="500"/>
              </a:spcBef>
              <a:spcAft>
                <a:spcPts val="0"/>
              </a:spcAft>
              <a:buClr>
                <a:schemeClr val="accent1"/>
              </a:buClr>
              <a:buSzPct val="100000"/>
              <a:buFont typeface="Arial"/>
              <a:buNone/>
              <a:defRPr sz="1900" b="0" i="0" u="none" strike="noStrike" cap="none">
                <a:solidFill>
                  <a:srgbClr val="000000"/>
                </a:solidFill>
                <a:latin typeface="Arial"/>
                <a:ea typeface="Arial"/>
                <a:cs typeface="Arial"/>
                <a:sym typeface="Arial"/>
              </a:defRPr>
            </a:lvl4pPr>
            <a:lvl5pPr marL="2438400" marR="0" lvl="4" indent="0" algn="ctr" rtl="0">
              <a:lnSpc>
                <a:spcPct val="100000"/>
              </a:lnSpc>
              <a:spcBef>
                <a:spcPts val="500"/>
              </a:spcBef>
              <a:spcAft>
                <a:spcPts val="0"/>
              </a:spcAft>
              <a:buClr>
                <a:schemeClr val="accent1"/>
              </a:buClr>
              <a:buSzPct val="100000"/>
              <a:buFont typeface="Arial"/>
              <a:buNone/>
              <a:defRPr sz="1900" b="0" i="0" u="none" strike="noStrike" cap="none">
                <a:solidFill>
                  <a:srgbClr val="000000"/>
                </a:solidFill>
                <a:latin typeface="Arial"/>
                <a:ea typeface="Arial"/>
                <a:cs typeface="Arial"/>
                <a:sym typeface="Arial"/>
              </a:defRPr>
            </a:lvl5pPr>
            <a:lvl6pPr marL="3048000" marR="0" lvl="5" indent="0" algn="ctr" rtl="0">
              <a:lnSpc>
                <a:spcPct val="100000"/>
              </a:lnSpc>
              <a:spcBef>
                <a:spcPts val="500"/>
              </a:spcBef>
              <a:spcAft>
                <a:spcPts val="0"/>
              </a:spcAft>
              <a:buClr>
                <a:srgbClr val="888888"/>
              </a:buClr>
              <a:buSzPct val="100000"/>
              <a:buFont typeface="Arial"/>
              <a:buNone/>
              <a:defRPr sz="1900" b="0" i="0" u="none" strike="noStrike" cap="none">
                <a:solidFill>
                  <a:srgbClr val="000000"/>
                </a:solidFill>
                <a:latin typeface="Arial"/>
                <a:ea typeface="Arial"/>
                <a:cs typeface="Arial"/>
                <a:sym typeface="Arial"/>
              </a:defRPr>
            </a:lvl6pPr>
            <a:lvl7pPr marL="3657600" marR="0" lvl="6" indent="0" algn="ctr" rtl="0">
              <a:lnSpc>
                <a:spcPct val="100000"/>
              </a:lnSpc>
              <a:spcBef>
                <a:spcPts val="500"/>
              </a:spcBef>
              <a:spcAft>
                <a:spcPts val="0"/>
              </a:spcAft>
              <a:buClr>
                <a:srgbClr val="888888"/>
              </a:buClr>
              <a:buSzPct val="100000"/>
              <a:buFont typeface="Arial"/>
              <a:buNone/>
              <a:defRPr sz="1900" b="0" i="0" u="none" strike="noStrike" cap="none">
                <a:solidFill>
                  <a:srgbClr val="000000"/>
                </a:solidFill>
                <a:latin typeface="Arial"/>
                <a:ea typeface="Arial"/>
                <a:cs typeface="Arial"/>
                <a:sym typeface="Arial"/>
              </a:defRPr>
            </a:lvl7pPr>
            <a:lvl8pPr marL="4267200" marR="0" lvl="7" indent="0" algn="ctr" rtl="0">
              <a:lnSpc>
                <a:spcPct val="100000"/>
              </a:lnSpc>
              <a:spcBef>
                <a:spcPts val="500"/>
              </a:spcBef>
              <a:spcAft>
                <a:spcPts val="0"/>
              </a:spcAft>
              <a:buClr>
                <a:srgbClr val="888888"/>
              </a:buClr>
              <a:buSzPct val="100000"/>
              <a:buFont typeface="Arial"/>
              <a:buNone/>
              <a:defRPr sz="1900" b="0" i="0" u="none" strike="noStrike" cap="none">
                <a:solidFill>
                  <a:srgbClr val="000000"/>
                </a:solidFill>
                <a:latin typeface="Arial"/>
                <a:ea typeface="Arial"/>
                <a:cs typeface="Arial"/>
                <a:sym typeface="Arial"/>
              </a:defRPr>
            </a:lvl8pPr>
            <a:lvl9pPr marL="4876800" marR="0" lvl="8" indent="0" algn="ctr" rtl="0">
              <a:lnSpc>
                <a:spcPct val="100000"/>
              </a:lnSpc>
              <a:spcBef>
                <a:spcPts val="500"/>
              </a:spcBef>
              <a:spcAft>
                <a:spcPts val="0"/>
              </a:spcAft>
              <a:buClr>
                <a:srgbClr val="888888"/>
              </a:buClr>
              <a:buSzPct val="100000"/>
              <a:buFont typeface="Arial"/>
              <a:buNone/>
              <a:defRPr sz="1900" b="0" i="0" u="none" strike="noStrike" cap="none">
                <a:solidFill>
                  <a:srgbClr val="000000"/>
                </a:solidFill>
                <a:latin typeface="Arial"/>
                <a:ea typeface="Arial"/>
                <a:cs typeface="Arial"/>
                <a:sym typeface="Arial"/>
              </a:defRPr>
            </a:lvl9pPr>
          </a:lstStyle>
          <a:p>
            <a:endParaRPr/>
          </a:p>
        </p:txBody>
      </p:sp>
      <p:pic>
        <p:nvPicPr>
          <p:cNvPr id="285" name="Shape 285"/>
          <p:cNvPicPr preferRelativeResize="0"/>
          <p:nvPr/>
        </p:nvPicPr>
        <p:blipFill rotWithShape="1">
          <a:blip r:embed="rId2">
            <a:alphaModFix/>
          </a:blip>
          <a:srcRect/>
          <a:stretch/>
        </p:blipFill>
        <p:spPr>
          <a:xfrm>
            <a:off x="11488815" y="6194530"/>
            <a:ext cx="436800" cy="436800"/>
          </a:xfrm>
          <a:prstGeom prst="rect">
            <a:avLst/>
          </a:prstGeom>
          <a:noFill/>
          <a:ln>
            <a:noFill/>
          </a:ln>
        </p:spPr>
      </p:pic>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cSld name="Blank">
    <p:spTree>
      <p:nvGrpSpPr>
        <p:cNvPr id="1" name="Shape 286"/>
        <p:cNvGrpSpPr/>
        <p:nvPr/>
      </p:nvGrpSpPr>
      <p:grpSpPr>
        <a:xfrm>
          <a:off x="0" y="0"/>
          <a:ext cx="0" cy="0"/>
          <a:chOff x="0" y="0"/>
          <a:chExt cx="0" cy="0"/>
        </a:xfrm>
      </p:grpSpPr>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cSld name="Photo - Vertical">
    <p:spTree>
      <p:nvGrpSpPr>
        <p:cNvPr id="1" name="Shape 292"/>
        <p:cNvGrpSpPr/>
        <p:nvPr/>
      </p:nvGrpSpPr>
      <p:grpSpPr>
        <a:xfrm>
          <a:off x="0" y="0"/>
          <a:ext cx="0" cy="0"/>
          <a:chOff x="0" y="0"/>
          <a:chExt cx="0" cy="0"/>
        </a:xfrm>
      </p:grpSpPr>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cSld name="1_Title Only">
    <p:spTree>
      <p:nvGrpSpPr>
        <p:cNvPr id="1" name="Shape 33"/>
        <p:cNvGrpSpPr/>
        <p:nvPr/>
      </p:nvGrpSpPr>
      <p:grpSpPr>
        <a:xfrm>
          <a:off x="0" y="0"/>
          <a:ext cx="0" cy="0"/>
          <a:chOff x="0" y="0"/>
          <a:chExt cx="0" cy="0"/>
        </a:xfrm>
      </p:grpSpPr>
      <p:sp>
        <p:nvSpPr>
          <p:cNvPr id="34" name="Shape 34"/>
          <p:cNvSpPr txBox="1">
            <a:spLocks noGrp="1"/>
          </p:cNvSpPr>
          <p:nvPr>
            <p:ph type="subTitle" idx="1"/>
          </p:nvPr>
        </p:nvSpPr>
        <p:spPr>
          <a:xfrm>
            <a:off x="487681" y="487680"/>
            <a:ext cx="11256433" cy="990197"/>
          </a:xfrm>
          <a:prstGeom prst="rect">
            <a:avLst/>
          </a:prstGeom>
          <a:noFill/>
          <a:ln>
            <a:noFill/>
          </a:ln>
        </p:spPr>
        <p:txBody>
          <a:bodyPr lIns="121897" tIns="121897" rIns="121897" bIns="121897" anchor="t" anchorCtr="0"/>
          <a:lstStyle>
            <a:lvl1pPr marL="0" marR="0" lvl="0" indent="0" algn="l" rtl="0">
              <a:lnSpc>
                <a:spcPct val="100000"/>
              </a:lnSpc>
              <a:spcBef>
                <a:spcPts val="1120"/>
              </a:spcBef>
              <a:spcAft>
                <a:spcPts val="0"/>
              </a:spcAft>
              <a:buClr>
                <a:schemeClr val="accent1"/>
              </a:buClr>
              <a:buFont typeface="Arial"/>
              <a:buNone/>
              <a:defRPr sz="2700" b="1" i="0" u="none" strike="noStrike" cap="none">
                <a:solidFill>
                  <a:schemeClr val="dk1"/>
                </a:solidFill>
                <a:latin typeface="Proxima Nova"/>
                <a:ea typeface="Proxima Nova"/>
                <a:cs typeface="Proxima Nova"/>
                <a:sym typeface="Proxima Nova"/>
              </a:defRPr>
            </a:lvl1pPr>
            <a:lvl2pPr marL="609585" marR="0" lvl="1" indent="0" algn="ctr" rtl="0">
              <a:lnSpc>
                <a:spcPct val="100000"/>
              </a:lnSpc>
              <a:spcBef>
                <a:spcPts val="747"/>
              </a:spcBef>
              <a:spcAft>
                <a:spcPts val="0"/>
              </a:spcAft>
              <a:buClr>
                <a:schemeClr val="accent1"/>
              </a:buClr>
              <a:buFont typeface="Arial"/>
              <a:buNone/>
              <a:defRPr sz="1900" b="0" i="0" u="none" strike="noStrike" cap="none">
                <a:solidFill>
                  <a:srgbClr val="000000"/>
                </a:solidFill>
                <a:latin typeface="Arial"/>
                <a:ea typeface="Arial"/>
                <a:cs typeface="Arial"/>
                <a:sym typeface="Arial"/>
              </a:defRPr>
            </a:lvl2pPr>
            <a:lvl3pPr marL="1219170" marR="0" lvl="2" indent="0" algn="ctr" rtl="0">
              <a:lnSpc>
                <a:spcPct val="100000"/>
              </a:lnSpc>
              <a:spcBef>
                <a:spcPts val="640"/>
              </a:spcBef>
              <a:spcAft>
                <a:spcPts val="0"/>
              </a:spcAft>
              <a:buClr>
                <a:schemeClr val="accent1"/>
              </a:buClr>
              <a:buFont typeface="Arial"/>
              <a:buNone/>
              <a:defRPr sz="1900" b="0" i="0" u="none" strike="noStrike" cap="none">
                <a:solidFill>
                  <a:srgbClr val="000000"/>
                </a:solidFill>
                <a:latin typeface="Arial"/>
                <a:ea typeface="Arial"/>
                <a:cs typeface="Arial"/>
                <a:sym typeface="Arial"/>
              </a:defRPr>
            </a:lvl3pPr>
            <a:lvl4pPr marL="1828754" marR="0" lvl="3" indent="0" algn="ctr" rtl="0">
              <a:lnSpc>
                <a:spcPct val="100000"/>
              </a:lnSpc>
              <a:spcBef>
                <a:spcPts val="533"/>
              </a:spcBef>
              <a:spcAft>
                <a:spcPts val="0"/>
              </a:spcAft>
              <a:buClr>
                <a:schemeClr val="accent1"/>
              </a:buClr>
              <a:buFont typeface="Arial"/>
              <a:buNone/>
              <a:defRPr sz="1900" b="0" i="0" u="none" strike="noStrike" cap="none">
                <a:solidFill>
                  <a:srgbClr val="000000"/>
                </a:solidFill>
                <a:latin typeface="Arial"/>
                <a:ea typeface="Arial"/>
                <a:cs typeface="Arial"/>
                <a:sym typeface="Arial"/>
              </a:defRPr>
            </a:lvl4pPr>
            <a:lvl5pPr marL="2438339" marR="0" lvl="4" indent="0" algn="ctr" rtl="0">
              <a:lnSpc>
                <a:spcPct val="100000"/>
              </a:lnSpc>
              <a:spcBef>
                <a:spcPts val="533"/>
              </a:spcBef>
              <a:spcAft>
                <a:spcPts val="0"/>
              </a:spcAft>
              <a:buClr>
                <a:schemeClr val="accent1"/>
              </a:buClr>
              <a:buFont typeface="Arial"/>
              <a:buNone/>
              <a:defRPr sz="1900" b="0" i="0" u="none" strike="noStrike" cap="none">
                <a:solidFill>
                  <a:srgbClr val="000000"/>
                </a:solidFill>
                <a:latin typeface="Arial"/>
                <a:ea typeface="Arial"/>
                <a:cs typeface="Arial"/>
                <a:sym typeface="Arial"/>
              </a:defRPr>
            </a:lvl5pPr>
            <a:lvl6pPr marL="3047924" marR="0" lvl="5" indent="0" algn="ctr" rtl="0">
              <a:lnSpc>
                <a:spcPct val="100000"/>
              </a:lnSpc>
              <a:spcBef>
                <a:spcPts val="533"/>
              </a:spcBef>
              <a:spcAft>
                <a:spcPts val="0"/>
              </a:spcAft>
              <a:buClr>
                <a:srgbClr val="888888"/>
              </a:buClr>
              <a:buFont typeface="Arial"/>
              <a:buNone/>
              <a:defRPr sz="1900" b="0" i="0" u="none" strike="noStrike" cap="none">
                <a:solidFill>
                  <a:srgbClr val="000000"/>
                </a:solidFill>
                <a:latin typeface="Arial"/>
                <a:ea typeface="Arial"/>
                <a:cs typeface="Arial"/>
                <a:sym typeface="Arial"/>
              </a:defRPr>
            </a:lvl6pPr>
            <a:lvl7pPr marL="3657509" marR="0" lvl="6" indent="0" algn="ctr" rtl="0">
              <a:lnSpc>
                <a:spcPct val="100000"/>
              </a:lnSpc>
              <a:spcBef>
                <a:spcPts val="533"/>
              </a:spcBef>
              <a:spcAft>
                <a:spcPts val="0"/>
              </a:spcAft>
              <a:buClr>
                <a:srgbClr val="888888"/>
              </a:buClr>
              <a:buFont typeface="Arial"/>
              <a:buNone/>
              <a:defRPr sz="1900" b="0" i="0" u="none" strike="noStrike" cap="none">
                <a:solidFill>
                  <a:srgbClr val="000000"/>
                </a:solidFill>
                <a:latin typeface="Arial"/>
                <a:ea typeface="Arial"/>
                <a:cs typeface="Arial"/>
                <a:sym typeface="Arial"/>
              </a:defRPr>
            </a:lvl7pPr>
            <a:lvl8pPr marL="4267093" marR="0" lvl="7" indent="0" algn="ctr" rtl="0">
              <a:lnSpc>
                <a:spcPct val="100000"/>
              </a:lnSpc>
              <a:spcBef>
                <a:spcPts val="533"/>
              </a:spcBef>
              <a:spcAft>
                <a:spcPts val="0"/>
              </a:spcAft>
              <a:buClr>
                <a:srgbClr val="888888"/>
              </a:buClr>
              <a:buFont typeface="Arial"/>
              <a:buNone/>
              <a:defRPr sz="1900" b="0" i="0" u="none" strike="noStrike" cap="none">
                <a:solidFill>
                  <a:srgbClr val="000000"/>
                </a:solidFill>
                <a:latin typeface="Arial"/>
                <a:ea typeface="Arial"/>
                <a:cs typeface="Arial"/>
                <a:sym typeface="Arial"/>
              </a:defRPr>
            </a:lvl8pPr>
            <a:lvl9pPr marL="4876678" marR="0" lvl="8" indent="0" algn="ctr" rtl="0">
              <a:lnSpc>
                <a:spcPct val="100000"/>
              </a:lnSpc>
              <a:spcBef>
                <a:spcPts val="533"/>
              </a:spcBef>
              <a:spcAft>
                <a:spcPts val="0"/>
              </a:spcAft>
              <a:buClr>
                <a:srgbClr val="888888"/>
              </a:buClr>
              <a:buFont typeface="Arial"/>
              <a:buNone/>
              <a:defRPr sz="1900" b="0" i="0" u="none" strike="noStrike" cap="none">
                <a:solidFill>
                  <a:srgbClr val="000000"/>
                </a:solidFill>
                <a:latin typeface="Arial"/>
                <a:ea typeface="Arial"/>
                <a:cs typeface="Arial"/>
                <a:sym typeface="Arial"/>
              </a:defRPr>
            </a:lvl9pPr>
          </a:lstStyle>
          <a:p>
            <a:endParaRPr/>
          </a:p>
        </p:txBody>
      </p:sp>
      <p:pic>
        <p:nvPicPr>
          <p:cNvPr id="35" name="Shape 35"/>
          <p:cNvPicPr preferRelativeResize="0"/>
          <p:nvPr/>
        </p:nvPicPr>
        <p:blipFill rotWithShape="1">
          <a:blip r:embed="rId2">
            <a:alphaModFix/>
          </a:blip>
          <a:srcRect/>
          <a:stretch/>
        </p:blipFill>
        <p:spPr>
          <a:xfrm>
            <a:off x="11488815" y="6194531"/>
            <a:ext cx="436629" cy="436629"/>
          </a:xfrm>
          <a:prstGeom prst="rect">
            <a:avLst/>
          </a:prstGeom>
          <a:noFill/>
          <a:ln>
            <a:noFill/>
          </a:ln>
        </p:spPr>
      </p:pic>
    </p:spTree>
    <p:extLst>
      <p:ext uri="{BB962C8B-B14F-4D97-AF65-F5344CB8AC3E}">
        <p14:creationId xmlns:p14="http://schemas.microsoft.com/office/powerpoint/2010/main" val="4236826168"/>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cSld name="2_Title Only">
    <p:spTree>
      <p:nvGrpSpPr>
        <p:cNvPr id="1" name="Shape 33"/>
        <p:cNvGrpSpPr/>
        <p:nvPr/>
      </p:nvGrpSpPr>
      <p:grpSpPr>
        <a:xfrm>
          <a:off x="0" y="0"/>
          <a:ext cx="0" cy="0"/>
          <a:chOff x="0" y="0"/>
          <a:chExt cx="0" cy="0"/>
        </a:xfrm>
      </p:grpSpPr>
      <p:sp>
        <p:nvSpPr>
          <p:cNvPr id="34" name="Shape 34"/>
          <p:cNvSpPr txBox="1">
            <a:spLocks noGrp="1"/>
          </p:cNvSpPr>
          <p:nvPr>
            <p:ph type="subTitle" idx="1"/>
          </p:nvPr>
        </p:nvSpPr>
        <p:spPr>
          <a:xfrm>
            <a:off x="487681" y="487680"/>
            <a:ext cx="11256433" cy="990197"/>
          </a:xfrm>
          <a:prstGeom prst="rect">
            <a:avLst/>
          </a:prstGeom>
          <a:noFill/>
          <a:ln>
            <a:noFill/>
          </a:ln>
        </p:spPr>
        <p:txBody>
          <a:bodyPr lIns="121897" tIns="121897" rIns="121897" bIns="121897" anchor="t" anchorCtr="0"/>
          <a:lstStyle>
            <a:lvl1pPr marL="0" marR="0" lvl="0" indent="0" algn="l" rtl="0">
              <a:lnSpc>
                <a:spcPct val="100000"/>
              </a:lnSpc>
              <a:spcBef>
                <a:spcPts val="1120"/>
              </a:spcBef>
              <a:spcAft>
                <a:spcPts val="0"/>
              </a:spcAft>
              <a:buClr>
                <a:schemeClr val="accent1"/>
              </a:buClr>
              <a:buFont typeface="Arial"/>
              <a:buNone/>
              <a:defRPr sz="2700" b="1" i="0" u="none" strike="noStrike" cap="none">
                <a:solidFill>
                  <a:schemeClr val="dk1"/>
                </a:solidFill>
                <a:latin typeface="Proxima Nova"/>
                <a:ea typeface="Proxima Nova"/>
                <a:cs typeface="Proxima Nova"/>
                <a:sym typeface="Proxima Nova"/>
              </a:defRPr>
            </a:lvl1pPr>
            <a:lvl2pPr marL="609585" marR="0" lvl="1" indent="0" algn="ctr" rtl="0">
              <a:lnSpc>
                <a:spcPct val="100000"/>
              </a:lnSpc>
              <a:spcBef>
                <a:spcPts val="747"/>
              </a:spcBef>
              <a:spcAft>
                <a:spcPts val="0"/>
              </a:spcAft>
              <a:buClr>
                <a:schemeClr val="accent1"/>
              </a:buClr>
              <a:buFont typeface="Arial"/>
              <a:buNone/>
              <a:defRPr sz="1900" b="0" i="0" u="none" strike="noStrike" cap="none">
                <a:solidFill>
                  <a:srgbClr val="000000"/>
                </a:solidFill>
                <a:latin typeface="Arial"/>
                <a:ea typeface="Arial"/>
                <a:cs typeface="Arial"/>
                <a:sym typeface="Arial"/>
              </a:defRPr>
            </a:lvl2pPr>
            <a:lvl3pPr marL="1219170" marR="0" lvl="2" indent="0" algn="ctr" rtl="0">
              <a:lnSpc>
                <a:spcPct val="100000"/>
              </a:lnSpc>
              <a:spcBef>
                <a:spcPts val="640"/>
              </a:spcBef>
              <a:spcAft>
                <a:spcPts val="0"/>
              </a:spcAft>
              <a:buClr>
                <a:schemeClr val="accent1"/>
              </a:buClr>
              <a:buFont typeface="Arial"/>
              <a:buNone/>
              <a:defRPr sz="1900" b="0" i="0" u="none" strike="noStrike" cap="none">
                <a:solidFill>
                  <a:srgbClr val="000000"/>
                </a:solidFill>
                <a:latin typeface="Arial"/>
                <a:ea typeface="Arial"/>
                <a:cs typeface="Arial"/>
                <a:sym typeface="Arial"/>
              </a:defRPr>
            </a:lvl3pPr>
            <a:lvl4pPr marL="1828754" marR="0" lvl="3" indent="0" algn="ctr" rtl="0">
              <a:lnSpc>
                <a:spcPct val="100000"/>
              </a:lnSpc>
              <a:spcBef>
                <a:spcPts val="533"/>
              </a:spcBef>
              <a:spcAft>
                <a:spcPts val="0"/>
              </a:spcAft>
              <a:buClr>
                <a:schemeClr val="accent1"/>
              </a:buClr>
              <a:buFont typeface="Arial"/>
              <a:buNone/>
              <a:defRPr sz="1900" b="0" i="0" u="none" strike="noStrike" cap="none">
                <a:solidFill>
                  <a:srgbClr val="000000"/>
                </a:solidFill>
                <a:latin typeface="Arial"/>
                <a:ea typeface="Arial"/>
                <a:cs typeface="Arial"/>
                <a:sym typeface="Arial"/>
              </a:defRPr>
            </a:lvl4pPr>
            <a:lvl5pPr marL="2438339" marR="0" lvl="4" indent="0" algn="ctr" rtl="0">
              <a:lnSpc>
                <a:spcPct val="100000"/>
              </a:lnSpc>
              <a:spcBef>
                <a:spcPts val="533"/>
              </a:spcBef>
              <a:spcAft>
                <a:spcPts val="0"/>
              </a:spcAft>
              <a:buClr>
                <a:schemeClr val="accent1"/>
              </a:buClr>
              <a:buFont typeface="Arial"/>
              <a:buNone/>
              <a:defRPr sz="1900" b="0" i="0" u="none" strike="noStrike" cap="none">
                <a:solidFill>
                  <a:srgbClr val="000000"/>
                </a:solidFill>
                <a:latin typeface="Arial"/>
                <a:ea typeface="Arial"/>
                <a:cs typeface="Arial"/>
                <a:sym typeface="Arial"/>
              </a:defRPr>
            </a:lvl5pPr>
            <a:lvl6pPr marL="3047924" marR="0" lvl="5" indent="0" algn="ctr" rtl="0">
              <a:lnSpc>
                <a:spcPct val="100000"/>
              </a:lnSpc>
              <a:spcBef>
                <a:spcPts val="533"/>
              </a:spcBef>
              <a:spcAft>
                <a:spcPts val="0"/>
              </a:spcAft>
              <a:buClr>
                <a:srgbClr val="888888"/>
              </a:buClr>
              <a:buFont typeface="Arial"/>
              <a:buNone/>
              <a:defRPr sz="1900" b="0" i="0" u="none" strike="noStrike" cap="none">
                <a:solidFill>
                  <a:srgbClr val="000000"/>
                </a:solidFill>
                <a:latin typeface="Arial"/>
                <a:ea typeface="Arial"/>
                <a:cs typeface="Arial"/>
                <a:sym typeface="Arial"/>
              </a:defRPr>
            </a:lvl6pPr>
            <a:lvl7pPr marL="3657509" marR="0" lvl="6" indent="0" algn="ctr" rtl="0">
              <a:lnSpc>
                <a:spcPct val="100000"/>
              </a:lnSpc>
              <a:spcBef>
                <a:spcPts val="533"/>
              </a:spcBef>
              <a:spcAft>
                <a:spcPts val="0"/>
              </a:spcAft>
              <a:buClr>
                <a:srgbClr val="888888"/>
              </a:buClr>
              <a:buFont typeface="Arial"/>
              <a:buNone/>
              <a:defRPr sz="1900" b="0" i="0" u="none" strike="noStrike" cap="none">
                <a:solidFill>
                  <a:srgbClr val="000000"/>
                </a:solidFill>
                <a:latin typeface="Arial"/>
                <a:ea typeface="Arial"/>
                <a:cs typeface="Arial"/>
                <a:sym typeface="Arial"/>
              </a:defRPr>
            </a:lvl7pPr>
            <a:lvl8pPr marL="4267093" marR="0" lvl="7" indent="0" algn="ctr" rtl="0">
              <a:lnSpc>
                <a:spcPct val="100000"/>
              </a:lnSpc>
              <a:spcBef>
                <a:spcPts val="533"/>
              </a:spcBef>
              <a:spcAft>
                <a:spcPts val="0"/>
              </a:spcAft>
              <a:buClr>
                <a:srgbClr val="888888"/>
              </a:buClr>
              <a:buFont typeface="Arial"/>
              <a:buNone/>
              <a:defRPr sz="1900" b="0" i="0" u="none" strike="noStrike" cap="none">
                <a:solidFill>
                  <a:srgbClr val="000000"/>
                </a:solidFill>
                <a:latin typeface="Arial"/>
                <a:ea typeface="Arial"/>
                <a:cs typeface="Arial"/>
                <a:sym typeface="Arial"/>
              </a:defRPr>
            </a:lvl8pPr>
            <a:lvl9pPr marL="4876678" marR="0" lvl="8" indent="0" algn="ctr" rtl="0">
              <a:lnSpc>
                <a:spcPct val="100000"/>
              </a:lnSpc>
              <a:spcBef>
                <a:spcPts val="533"/>
              </a:spcBef>
              <a:spcAft>
                <a:spcPts val="0"/>
              </a:spcAft>
              <a:buClr>
                <a:srgbClr val="888888"/>
              </a:buClr>
              <a:buFont typeface="Arial"/>
              <a:buNone/>
              <a:defRPr sz="1900" b="0" i="0" u="none" strike="noStrike" cap="none">
                <a:solidFill>
                  <a:srgbClr val="000000"/>
                </a:solidFill>
                <a:latin typeface="Arial"/>
                <a:ea typeface="Arial"/>
                <a:cs typeface="Arial"/>
                <a:sym typeface="Arial"/>
              </a:defRPr>
            </a:lvl9pPr>
          </a:lstStyle>
          <a:p>
            <a:endParaRPr/>
          </a:p>
        </p:txBody>
      </p:sp>
      <p:pic>
        <p:nvPicPr>
          <p:cNvPr id="35" name="Shape 35"/>
          <p:cNvPicPr preferRelativeResize="0"/>
          <p:nvPr/>
        </p:nvPicPr>
        <p:blipFill rotWithShape="1">
          <a:blip r:embed="rId2">
            <a:alphaModFix/>
          </a:blip>
          <a:srcRect/>
          <a:stretch/>
        </p:blipFill>
        <p:spPr>
          <a:xfrm>
            <a:off x="11488815" y="6194531"/>
            <a:ext cx="436629" cy="436629"/>
          </a:xfrm>
          <a:prstGeom prst="rect">
            <a:avLst/>
          </a:prstGeom>
          <a:noFill/>
          <a:ln>
            <a:noFill/>
          </a:ln>
        </p:spPr>
      </p:pic>
    </p:spTree>
    <p:extLst>
      <p:ext uri="{BB962C8B-B14F-4D97-AF65-F5344CB8AC3E}">
        <p14:creationId xmlns:p14="http://schemas.microsoft.com/office/powerpoint/2010/main" val="423682616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Shape 146"/>
        <p:cNvGrpSpPr/>
        <p:nvPr/>
      </p:nvGrpSpPr>
      <p:grpSpPr>
        <a:xfrm>
          <a:off x="0" y="0"/>
          <a:ext cx="0" cy="0"/>
          <a:chOff x="0" y="0"/>
          <a:chExt cx="0" cy="0"/>
        </a:xfrm>
      </p:grpSpPr>
      <p:sp>
        <p:nvSpPr>
          <p:cNvPr id="147" name="Shape 147"/>
          <p:cNvSpPr txBox="1">
            <a:spLocks noGrp="1"/>
          </p:cNvSpPr>
          <p:nvPr>
            <p:ph type="ctrTitle"/>
          </p:nvPr>
        </p:nvSpPr>
        <p:spPr>
          <a:xfrm>
            <a:off x="1524000" y="1122362"/>
            <a:ext cx="9144000" cy="2387600"/>
          </a:xfrm>
          <a:prstGeom prst="rect">
            <a:avLst/>
          </a:prstGeom>
          <a:noFill/>
          <a:ln>
            <a:noFill/>
          </a:ln>
        </p:spPr>
        <p:txBody>
          <a:bodyPr lIns="91425" tIns="91425" rIns="91425" bIns="91425" anchor="b" anchorCtr="0"/>
          <a:lstStyle>
            <a:lvl1pPr marL="0" marR="0" lvl="0" indent="0" algn="ctr" rtl="0">
              <a:lnSpc>
                <a:spcPct val="90000"/>
              </a:lnSpc>
              <a:spcBef>
                <a:spcPts val="0"/>
              </a:spcBef>
              <a:buClr>
                <a:schemeClr val="dk1"/>
              </a:buClr>
              <a:buFont typeface="Calibri"/>
              <a:buNone/>
              <a:defRPr sz="6000" b="0" i="0" u="none" strike="noStrike" cap="none">
                <a:solidFill>
                  <a:schemeClr val="dk1"/>
                </a:solidFill>
                <a:latin typeface="Calibri"/>
                <a:ea typeface="Calibri"/>
                <a:cs typeface="Calibri"/>
                <a:sym typeface="Calibri"/>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148" name="Shape 148"/>
          <p:cNvSpPr txBox="1">
            <a:spLocks noGrp="1"/>
          </p:cNvSpPr>
          <p:nvPr>
            <p:ph type="subTitle" idx="1"/>
          </p:nvPr>
        </p:nvSpPr>
        <p:spPr>
          <a:xfrm>
            <a:off x="1524000" y="3602037"/>
            <a:ext cx="9144000" cy="1655763"/>
          </a:xfrm>
          <a:prstGeom prst="rect">
            <a:avLst/>
          </a:prstGeom>
          <a:noFill/>
          <a:ln>
            <a:noFill/>
          </a:ln>
        </p:spPr>
        <p:txBody>
          <a:bodyPr lIns="91425" tIns="91425" rIns="91425" bIns="91425" anchor="t" anchorCtr="0"/>
          <a:lstStyle>
            <a:lvl1pPr marL="0" marR="0" lvl="0" indent="0" algn="ctr" rtl="0">
              <a:lnSpc>
                <a:spcPct val="90000"/>
              </a:lnSpc>
              <a:spcBef>
                <a:spcPts val="1000"/>
              </a:spcBef>
              <a:buClr>
                <a:schemeClr val="dk1"/>
              </a:buClr>
              <a:buFont typeface="Arial"/>
              <a:buNone/>
              <a:defRPr sz="2400" b="0" i="0" u="none" strike="noStrike" cap="none">
                <a:solidFill>
                  <a:schemeClr val="dk1"/>
                </a:solidFill>
                <a:latin typeface="Calibri"/>
                <a:ea typeface="Calibri"/>
                <a:cs typeface="Calibri"/>
                <a:sym typeface="Calibri"/>
              </a:defRPr>
            </a:lvl1pPr>
            <a:lvl2pPr marL="457189" marR="0" lvl="1" indent="-12689" algn="ctr" rtl="0">
              <a:lnSpc>
                <a:spcPct val="90000"/>
              </a:lnSpc>
              <a:spcBef>
                <a:spcPts val="500"/>
              </a:spcBef>
              <a:buClr>
                <a:schemeClr val="dk1"/>
              </a:buClr>
              <a:buFont typeface="Arial"/>
              <a:buNone/>
              <a:defRPr sz="2000" b="0" i="0" u="none" strike="noStrike" cap="none">
                <a:solidFill>
                  <a:schemeClr val="dk1"/>
                </a:solidFill>
                <a:latin typeface="Calibri"/>
                <a:ea typeface="Calibri"/>
                <a:cs typeface="Calibri"/>
                <a:sym typeface="Calibri"/>
              </a:defRPr>
            </a:lvl2pPr>
            <a:lvl3pPr marL="914377" marR="0" lvl="2" indent="-12677" algn="ctr" rtl="0">
              <a:lnSpc>
                <a:spcPct val="90000"/>
              </a:lnSpc>
              <a:spcBef>
                <a:spcPts val="500"/>
              </a:spcBef>
              <a:buClr>
                <a:schemeClr val="dk1"/>
              </a:buClr>
              <a:buFont typeface="Arial"/>
              <a:buNone/>
              <a:defRPr sz="1900" b="0" i="0" u="none" strike="noStrike" cap="none">
                <a:solidFill>
                  <a:schemeClr val="dk1"/>
                </a:solidFill>
                <a:latin typeface="Calibri"/>
                <a:ea typeface="Calibri"/>
                <a:cs typeface="Calibri"/>
                <a:sym typeface="Calibri"/>
              </a:defRPr>
            </a:lvl3pPr>
            <a:lvl4pPr marL="1371566" marR="0" lvl="3" indent="-12665" algn="ctr" rtl="0">
              <a:lnSpc>
                <a:spcPct val="90000"/>
              </a:lnSpc>
              <a:spcBef>
                <a:spcPts val="500"/>
              </a:spcBef>
              <a:buClr>
                <a:schemeClr val="dk1"/>
              </a:buClr>
              <a:buFont typeface="Arial"/>
              <a:buNone/>
              <a:defRPr sz="1600" b="0" i="0" u="none" strike="noStrike" cap="none">
                <a:solidFill>
                  <a:schemeClr val="dk1"/>
                </a:solidFill>
                <a:latin typeface="Calibri"/>
                <a:ea typeface="Calibri"/>
                <a:cs typeface="Calibri"/>
                <a:sym typeface="Calibri"/>
              </a:defRPr>
            </a:lvl4pPr>
            <a:lvl5pPr marL="1828754" marR="0" lvl="4" indent="-12654" algn="ctr" rtl="0">
              <a:lnSpc>
                <a:spcPct val="90000"/>
              </a:lnSpc>
              <a:spcBef>
                <a:spcPts val="500"/>
              </a:spcBef>
              <a:buClr>
                <a:schemeClr val="dk1"/>
              </a:buClr>
              <a:buFont typeface="Arial"/>
              <a:buNone/>
              <a:defRPr sz="1600" b="0" i="0" u="none" strike="noStrike" cap="none">
                <a:solidFill>
                  <a:schemeClr val="dk1"/>
                </a:solidFill>
                <a:latin typeface="Calibri"/>
                <a:ea typeface="Calibri"/>
                <a:cs typeface="Calibri"/>
                <a:sym typeface="Calibri"/>
              </a:defRPr>
            </a:lvl5pPr>
            <a:lvl6pPr marL="2285943" marR="0" lvl="5" indent="-12643" algn="ctr" rtl="0">
              <a:lnSpc>
                <a:spcPct val="90000"/>
              </a:lnSpc>
              <a:spcBef>
                <a:spcPts val="500"/>
              </a:spcBef>
              <a:buClr>
                <a:schemeClr val="dk1"/>
              </a:buClr>
              <a:buFont typeface="Arial"/>
              <a:buNone/>
              <a:defRPr sz="1600" b="0" i="0" u="none" strike="noStrike" cap="none">
                <a:solidFill>
                  <a:schemeClr val="dk1"/>
                </a:solidFill>
                <a:latin typeface="Calibri"/>
                <a:ea typeface="Calibri"/>
                <a:cs typeface="Calibri"/>
                <a:sym typeface="Calibri"/>
              </a:defRPr>
            </a:lvl6pPr>
            <a:lvl7pPr marL="2743131" marR="0" lvl="6" indent="-12631" algn="ctr" rtl="0">
              <a:lnSpc>
                <a:spcPct val="90000"/>
              </a:lnSpc>
              <a:spcBef>
                <a:spcPts val="500"/>
              </a:spcBef>
              <a:buClr>
                <a:schemeClr val="dk1"/>
              </a:buClr>
              <a:buFont typeface="Arial"/>
              <a:buNone/>
              <a:defRPr sz="1600" b="0" i="0" u="none" strike="noStrike" cap="none">
                <a:solidFill>
                  <a:schemeClr val="dk1"/>
                </a:solidFill>
                <a:latin typeface="Calibri"/>
                <a:ea typeface="Calibri"/>
                <a:cs typeface="Calibri"/>
                <a:sym typeface="Calibri"/>
              </a:defRPr>
            </a:lvl7pPr>
            <a:lvl8pPr marL="3200320" marR="0" lvl="7" indent="-12619" algn="ctr" rtl="0">
              <a:lnSpc>
                <a:spcPct val="90000"/>
              </a:lnSpc>
              <a:spcBef>
                <a:spcPts val="500"/>
              </a:spcBef>
              <a:buClr>
                <a:schemeClr val="dk1"/>
              </a:buClr>
              <a:buFont typeface="Arial"/>
              <a:buNone/>
              <a:defRPr sz="1600" b="0" i="0" u="none" strike="noStrike" cap="none">
                <a:solidFill>
                  <a:schemeClr val="dk1"/>
                </a:solidFill>
                <a:latin typeface="Calibri"/>
                <a:ea typeface="Calibri"/>
                <a:cs typeface="Calibri"/>
                <a:sym typeface="Calibri"/>
              </a:defRPr>
            </a:lvl8pPr>
            <a:lvl9pPr marL="3657509" marR="0" lvl="8" indent="-12608" algn="ctr" rtl="0">
              <a:lnSpc>
                <a:spcPct val="90000"/>
              </a:lnSpc>
              <a:spcBef>
                <a:spcPts val="500"/>
              </a:spcBef>
              <a:buClr>
                <a:schemeClr val="dk1"/>
              </a:buClr>
              <a:buFont typeface="Arial"/>
              <a:buNone/>
              <a:defRPr sz="1600" b="0" i="0" u="none" strike="noStrike" cap="none">
                <a:solidFill>
                  <a:schemeClr val="dk1"/>
                </a:solidFill>
                <a:latin typeface="Calibri"/>
                <a:ea typeface="Calibri"/>
                <a:cs typeface="Calibri"/>
                <a:sym typeface="Calibri"/>
              </a:defRPr>
            </a:lvl9pPr>
          </a:lstStyle>
          <a:p>
            <a:endParaRPr/>
          </a:p>
        </p:txBody>
      </p:sp>
      <p:sp>
        <p:nvSpPr>
          <p:cNvPr id="149" name="Shape 149"/>
          <p:cNvSpPr txBox="1">
            <a:spLocks noGrp="1"/>
          </p:cNvSpPr>
          <p:nvPr>
            <p:ph type="dt" idx="10"/>
          </p:nvPr>
        </p:nvSpPr>
        <p:spPr>
          <a:xfrm>
            <a:off x="838200" y="6356351"/>
            <a:ext cx="2743199" cy="365125"/>
          </a:xfrm>
          <a:prstGeom prst="rect">
            <a:avLst/>
          </a:prstGeom>
          <a:noFill/>
          <a:ln>
            <a:noFill/>
          </a:ln>
        </p:spPr>
        <p:txBody>
          <a:bodyPr lIns="91425" tIns="91425" rIns="91425" bIns="91425" anchor="ctr" anchorCtr="0"/>
          <a:lstStyle>
            <a:lvl1pPr marL="0" marR="0" lvl="0" indent="0" algn="l" rtl="0">
              <a:spcBef>
                <a:spcPts val="0"/>
              </a:spcBef>
              <a:buNone/>
              <a:defRPr sz="1200">
                <a:solidFill>
                  <a:srgbClr val="888888"/>
                </a:solidFill>
                <a:latin typeface="Calibri"/>
                <a:ea typeface="Calibri"/>
                <a:cs typeface="Calibri"/>
                <a:sym typeface="Calibri"/>
              </a:defRPr>
            </a:lvl1pPr>
            <a:lvl2pPr marL="457189" marR="0" lvl="1" indent="-12689" algn="l" rtl="0">
              <a:spcBef>
                <a:spcPts val="0"/>
              </a:spcBef>
              <a:buNone/>
              <a:defRPr sz="1900" b="0" i="0" u="none" strike="noStrike" cap="none">
                <a:solidFill>
                  <a:schemeClr val="dk1"/>
                </a:solidFill>
                <a:latin typeface="Calibri"/>
                <a:ea typeface="Calibri"/>
                <a:cs typeface="Calibri"/>
                <a:sym typeface="Calibri"/>
              </a:defRPr>
            </a:lvl2pPr>
            <a:lvl3pPr marL="914377" marR="0" lvl="2" indent="-12677" algn="l" rtl="0">
              <a:spcBef>
                <a:spcPts val="0"/>
              </a:spcBef>
              <a:buNone/>
              <a:defRPr sz="1900" b="0" i="0" u="none" strike="noStrike" cap="none">
                <a:solidFill>
                  <a:schemeClr val="dk1"/>
                </a:solidFill>
                <a:latin typeface="Calibri"/>
                <a:ea typeface="Calibri"/>
                <a:cs typeface="Calibri"/>
                <a:sym typeface="Calibri"/>
              </a:defRPr>
            </a:lvl3pPr>
            <a:lvl4pPr marL="1371566" marR="0" lvl="3" indent="-12665" algn="l" rtl="0">
              <a:spcBef>
                <a:spcPts val="0"/>
              </a:spcBef>
              <a:buNone/>
              <a:defRPr sz="1900" b="0" i="0" u="none" strike="noStrike" cap="none">
                <a:solidFill>
                  <a:schemeClr val="dk1"/>
                </a:solidFill>
                <a:latin typeface="Calibri"/>
                <a:ea typeface="Calibri"/>
                <a:cs typeface="Calibri"/>
                <a:sym typeface="Calibri"/>
              </a:defRPr>
            </a:lvl4pPr>
            <a:lvl5pPr marL="1828754" marR="0" lvl="4" indent="-12654" algn="l" rtl="0">
              <a:spcBef>
                <a:spcPts val="0"/>
              </a:spcBef>
              <a:buNone/>
              <a:defRPr sz="1900" b="0" i="0" u="none" strike="noStrike" cap="none">
                <a:solidFill>
                  <a:schemeClr val="dk1"/>
                </a:solidFill>
                <a:latin typeface="Calibri"/>
                <a:ea typeface="Calibri"/>
                <a:cs typeface="Calibri"/>
                <a:sym typeface="Calibri"/>
              </a:defRPr>
            </a:lvl5pPr>
            <a:lvl6pPr marL="2285943" marR="0" lvl="5" indent="-12643" algn="l" rtl="0">
              <a:spcBef>
                <a:spcPts val="0"/>
              </a:spcBef>
              <a:buNone/>
              <a:defRPr sz="1900" b="0" i="0" u="none" strike="noStrike" cap="none">
                <a:solidFill>
                  <a:schemeClr val="dk1"/>
                </a:solidFill>
                <a:latin typeface="Calibri"/>
                <a:ea typeface="Calibri"/>
                <a:cs typeface="Calibri"/>
                <a:sym typeface="Calibri"/>
              </a:defRPr>
            </a:lvl6pPr>
            <a:lvl7pPr marL="2743131" marR="0" lvl="6" indent="-12631" algn="l" rtl="0">
              <a:spcBef>
                <a:spcPts val="0"/>
              </a:spcBef>
              <a:buNone/>
              <a:defRPr sz="1900" b="0" i="0" u="none" strike="noStrike" cap="none">
                <a:solidFill>
                  <a:schemeClr val="dk1"/>
                </a:solidFill>
                <a:latin typeface="Calibri"/>
                <a:ea typeface="Calibri"/>
                <a:cs typeface="Calibri"/>
                <a:sym typeface="Calibri"/>
              </a:defRPr>
            </a:lvl7pPr>
            <a:lvl8pPr marL="3200320" marR="0" lvl="7" indent="-12619" algn="l" rtl="0">
              <a:spcBef>
                <a:spcPts val="0"/>
              </a:spcBef>
              <a:buNone/>
              <a:defRPr sz="1900" b="0" i="0" u="none" strike="noStrike" cap="none">
                <a:solidFill>
                  <a:schemeClr val="dk1"/>
                </a:solidFill>
                <a:latin typeface="Calibri"/>
                <a:ea typeface="Calibri"/>
                <a:cs typeface="Calibri"/>
                <a:sym typeface="Calibri"/>
              </a:defRPr>
            </a:lvl8pPr>
            <a:lvl9pPr marL="3657509" marR="0" lvl="8" indent="-12608" algn="l" rtl="0">
              <a:spcBef>
                <a:spcPts val="0"/>
              </a:spcBef>
              <a:buNone/>
              <a:defRPr sz="1900" b="0" i="0" u="none" strike="noStrike" cap="none">
                <a:solidFill>
                  <a:schemeClr val="dk1"/>
                </a:solidFill>
                <a:latin typeface="Calibri"/>
                <a:ea typeface="Calibri"/>
                <a:cs typeface="Calibri"/>
                <a:sym typeface="Calibri"/>
              </a:defRPr>
            </a:lvl9pPr>
          </a:lstStyle>
          <a:p>
            <a:endParaRPr/>
          </a:p>
        </p:txBody>
      </p:sp>
      <p:sp>
        <p:nvSpPr>
          <p:cNvPr id="150" name="Shape 150"/>
          <p:cNvSpPr txBox="1">
            <a:spLocks noGrp="1"/>
          </p:cNvSpPr>
          <p:nvPr>
            <p:ph type="ftr" idx="11"/>
          </p:nvPr>
        </p:nvSpPr>
        <p:spPr>
          <a:xfrm>
            <a:off x="4038600" y="6356351"/>
            <a:ext cx="4114800" cy="365125"/>
          </a:xfrm>
          <a:prstGeom prst="rect">
            <a:avLst/>
          </a:prstGeom>
          <a:noFill/>
          <a:ln>
            <a:noFill/>
          </a:ln>
        </p:spPr>
        <p:txBody>
          <a:bodyPr lIns="91425" tIns="91425" rIns="91425" bIns="91425" anchor="ctr" anchorCtr="0"/>
          <a:lstStyle>
            <a:lvl1pPr marL="0" marR="0" lvl="0" indent="0" algn="ctr" rtl="0">
              <a:spcBef>
                <a:spcPts val="0"/>
              </a:spcBef>
              <a:buNone/>
              <a:defRPr sz="1200">
                <a:solidFill>
                  <a:srgbClr val="888888"/>
                </a:solidFill>
                <a:latin typeface="Calibri"/>
                <a:ea typeface="Calibri"/>
                <a:cs typeface="Calibri"/>
                <a:sym typeface="Calibri"/>
              </a:defRPr>
            </a:lvl1pPr>
            <a:lvl2pPr marL="457189" marR="0" lvl="1" indent="-12689" algn="l" rtl="0">
              <a:spcBef>
                <a:spcPts val="0"/>
              </a:spcBef>
              <a:buNone/>
              <a:defRPr sz="1900" b="0" i="0" u="none" strike="noStrike" cap="none">
                <a:solidFill>
                  <a:schemeClr val="dk1"/>
                </a:solidFill>
                <a:latin typeface="Calibri"/>
                <a:ea typeface="Calibri"/>
                <a:cs typeface="Calibri"/>
                <a:sym typeface="Calibri"/>
              </a:defRPr>
            </a:lvl2pPr>
            <a:lvl3pPr marL="914377" marR="0" lvl="2" indent="-12677" algn="l" rtl="0">
              <a:spcBef>
                <a:spcPts val="0"/>
              </a:spcBef>
              <a:buNone/>
              <a:defRPr sz="1900" b="0" i="0" u="none" strike="noStrike" cap="none">
                <a:solidFill>
                  <a:schemeClr val="dk1"/>
                </a:solidFill>
                <a:latin typeface="Calibri"/>
                <a:ea typeface="Calibri"/>
                <a:cs typeface="Calibri"/>
                <a:sym typeface="Calibri"/>
              </a:defRPr>
            </a:lvl3pPr>
            <a:lvl4pPr marL="1371566" marR="0" lvl="3" indent="-12665" algn="l" rtl="0">
              <a:spcBef>
                <a:spcPts val="0"/>
              </a:spcBef>
              <a:buNone/>
              <a:defRPr sz="1900" b="0" i="0" u="none" strike="noStrike" cap="none">
                <a:solidFill>
                  <a:schemeClr val="dk1"/>
                </a:solidFill>
                <a:latin typeface="Calibri"/>
                <a:ea typeface="Calibri"/>
                <a:cs typeface="Calibri"/>
                <a:sym typeface="Calibri"/>
              </a:defRPr>
            </a:lvl4pPr>
            <a:lvl5pPr marL="1828754" marR="0" lvl="4" indent="-12654" algn="l" rtl="0">
              <a:spcBef>
                <a:spcPts val="0"/>
              </a:spcBef>
              <a:buNone/>
              <a:defRPr sz="1900" b="0" i="0" u="none" strike="noStrike" cap="none">
                <a:solidFill>
                  <a:schemeClr val="dk1"/>
                </a:solidFill>
                <a:latin typeface="Calibri"/>
                <a:ea typeface="Calibri"/>
                <a:cs typeface="Calibri"/>
                <a:sym typeface="Calibri"/>
              </a:defRPr>
            </a:lvl5pPr>
            <a:lvl6pPr marL="2285943" marR="0" lvl="5" indent="-12643" algn="l" rtl="0">
              <a:spcBef>
                <a:spcPts val="0"/>
              </a:spcBef>
              <a:buNone/>
              <a:defRPr sz="1900" b="0" i="0" u="none" strike="noStrike" cap="none">
                <a:solidFill>
                  <a:schemeClr val="dk1"/>
                </a:solidFill>
                <a:latin typeface="Calibri"/>
                <a:ea typeface="Calibri"/>
                <a:cs typeface="Calibri"/>
                <a:sym typeface="Calibri"/>
              </a:defRPr>
            </a:lvl6pPr>
            <a:lvl7pPr marL="2743131" marR="0" lvl="6" indent="-12631" algn="l" rtl="0">
              <a:spcBef>
                <a:spcPts val="0"/>
              </a:spcBef>
              <a:buNone/>
              <a:defRPr sz="1900" b="0" i="0" u="none" strike="noStrike" cap="none">
                <a:solidFill>
                  <a:schemeClr val="dk1"/>
                </a:solidFill>
                <a:latin typeface="Calibri"/>
                <a:ea typeface="Calibri"/>
                <a:cs typeface="Calibri"/>
                <a:sym typeface="Calibri"/>
              </a:defRPr>
            </a:lvl7pPr>
            <a:lvl8pPr marL="3200320" marR="0" lvl="7" indent="-12619" algn="l" rtl="0">
              <a:spcBef>
                <a:spcPts val="0"/>
              </a:spcBef>
              <a:buNone/>
              <a:defRPr sz="1900" b="0" i="0" u="none" strike="noStrike" cap="none">
                <a:solidFill>
                  <a:schemeClr val="dk1"/>
                </a:solidFill>
                <a:latin typeface="Calibri"/>
                <a:ea typeface="Calibri"/>
                <a:cs typeface="Calibri"/>
                <a:sym typeface="Calibri"/>
              </a:defRPr>
            </a:lvl8pPr>
            <a:lvl9pPr marL="3657509" marR="0" lvl="8" indent="-12608" algn="l" rtl="0">
              <a:spcBef>
                <a:spcPts val="0"/>
              </a:spcBef>
              <a:buNone/>
              <a:defRPr sz="1900" b="0" i="0" u="none" strike="noStrike" cap="none">
                <a:solidFill>
                  <a:schemeClr val="dk1"/>
                </a:solidFill>
                <a:latin typeface="Calibri"/>
                <a:ea typeface="Calibri"/>
                <a:cs typeface="Calibri"/>
                <a:sym typeface="Calibri"/>
              </a:defRPr>
            </a:lvl9pPr>
          </a:lstStyle>
          <a:p>
            <a:endParaRPr/>
          </a:p>
        </p:txBody>
      </p:sp>
      <p:sp>
        <p:nvSpPr>
          <p:cNvPr id="151" name="Shape 151"/>
          <p:cNvSpPr txBox="1">
            <a:spLocks noGrp="1"/>
          </p:cNvSpPr>
          <p:nvPr>
            <p:ph type="sldNum" idx="12"/>
          </p:nvPr>
        </p:nvSpPr>
        <p:spPr>
          <a:xfrm>
            <a:off x="8610600" y="6356351"/>
            <a:ext cx="2743199" cy="365125"/>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1200">
                <a:solidFill>
                  <a:srgbClr val="888888"/>
                </a:solidFill>
                <a:latin typeface="Calibri"/>
                <a:ea typeface="Calibri"/>
                <a:cs typeface="Calibri"/>
                <a:sym typeface="Calibri"/>
              </a:rPr>
              <a:t>‹#›</a:t>
            </a:fld>
            <a:endParaRPr lang="en-US" sz="1200">
              <a:solidFill>
                <a:srgbClr val="888888"/>
              </a:solidFill>
              <a:latin typeface="Calibri"/>
              <a:ea typeface="Calibri"/>
              <a:cs typeface="Calibri"/>
              <a:sym typeface="Calibri"/>
            </a:endParaRP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cSld name="3_Title Only">
    <p:spTree>
      <p:nvGrpSpPr>
        <p:cNvPr id="1" name="Shape 33"/>
        <p:cNvGrpSpPr/>
        <p:nvPr/>
      </p:nvGrpSpPr>
      <p:grpSpPr>
        <a:xfrm>
          <a:off x="0" y="0"/>
          <a:ext cx="0" cy="0"/>
          <a:chOff x="0" y="0"/>
          <a:chExt cx="0" cy="0"/>
        </a:xfrm>
      </p:grpSpPr>
      <p:sp>
        <p:nvSpPr>
          <p:cNvPr id="34" name="Shape 34"/>
          <p:cNvSpPr txBox="1">
            <a:spLocks noGrp="1"/>
          </p:cNvSpPr>
          <p:nvPr>
            <p:ph type="subTitle" idx="1"/>
          </p:nvPr>
        </p:nvSpPr>
        <p:spPr>
          <a:xfrm>
            <a:off x="487681" y="487680"/>
            <a:ext cx="11256433" cy="990197"/>
          </a:xfrm>
          <a:prstGeom prst="rect">
            <a:avLst/>
          </a:prstGeom>
          <a:noFill/>
          <a:ln>
            <a:noFill/>
          </a:ln>
        </p:spPr>
        <p:txBody>
          <a:bodyPr lIns="121897" tIns="121897" rIns="121897" bIns="121897" anchor="t" anchorCtr="0"/>
          <a:lstStyle>
            <a:lvl1pPr marL="0" marR="0" lvl="0" indent="0" algn="l" rtl="0">
              <a:lnSpc>
                <a:spcPct val="100000"/>
              </a:lnSpc>
              <a:spcBef>
                <a:spcPts val="1120"/>
              </a:spcBef>
              <a:spcAft>
                <a:spcPts val="0"/>
              </a:spcAft>
              <a:buClr>
                <a:schemeClr val="accent1"/>
              </a:buClr>
              <a:buFont typeface="Arial"/>
              <a:buNone/>
              <a:defRPr sz="2700" b="1" i="0" u="none" strike="noStrike" cap="none">
                <a:solidFill>
                  <a:schemeClr val="dk1"/>
                </a:solidFill>
                <a:latin typeface="Proxima Nova"/>
                <a:ea typeface="Proxima Nova"/>
                <a:cs typeface="Proxima Nova"/>
                <a:sym typeface="Proxima Nova"/>
              </a:defRPr>
            </a:lvl1pPr>
            <a:lvl2pPr marL="609585" marR="0" lvl="1" indent="0" algn="ctr" rtl="0">
              <a:lnSpc>
                <a:spcPct val="100000"/>
              </a:lnSpc>
              <a:spcBef>
                <a:spcPts val="747"/>
              </a:spcBef>
              <a:spcAft>
                <a:spcPts val="0"/>
              </a:spcAft>
              <a:buClr>
                <a:schemeClr val="accent1"/>
              </a:buClr>
              <a:buFont typeface="Arial"/>
              <a:buNone/>
              <a:defRPr sz="1900" b="0" i="0" u="none" strike="noStrike" cap="none">
                <a:solidFill>
                  <a:srgbClr val="000000"/>
                </a:solidFill>
                <a:latin typeface="Arial"/>
                <a:ea typeface="Arial"/>
                <a:cs typeface="Arial"/>
                <a:sym typeface="Arial"/>
              </a:defRPr>
            </a:lvl2pPr>
            <a:lvl3pPr marL="1219170" marR="0" lvl="2" indent="0" algn="ctr" rtl="0">
              <a:lnSpc>
                <a:spcPct val="100000"/>
              </a:lnSpc>
              <a:spcBef>
                <a:spcPts val="640"/>
              </a:spcBef>
              <a:spcAft>
                <a:spcPts val="0"/>
              </a:spcAft>
              <a:buClr>
                <a:schemeClr val="accent1"/>
              </a:buClr>
              <a:buFont typeface="Arial"/>
              <a:buNone/>
              <a:defRPr sz="1900" b="0" i="0" u="none" strike="noStrike" cap="none">
                <a:solidFill>
                  <a:srgbClr val="000000"/>
                </a:solidFill>
                <a:latin typeface="Arial"/>
                <a:ea typeface="Arial"/>
                <a:cs typeface="Arial"/>
                <a:sym typeface="Arial"/>
              </a:defRPr>
            </a:lvl3pPr>
            <a:lvl4pPr marL="1828754" marR="0" lvl="3" indent="0" algn="ctr" rtl="0">
              <a:lnSpc>
                <a:spcPct val="100000"/>
              </a:lnSpc>
              <a:spcBef>
                <a:spcPts val="533"/>
              </a:spcBef>
              <a:spcAft>
                <a:spcPts val="0"/>
              </a:spcAft>
              <a:buClr>
                <a:schemeClr val="accent1"/>
              </a:buClr>
              <a:buFont typeface="Arial"/>
              <a:buNone/>
              <a:defRPr sz="1900" b="0" i="0" u="none" strike="noStrike" cap="none">
                <a:solidFill>
                  <a:srgbClr val="000000"/>
                </a:solidFill>
                <a:latin typeface="Arial"/>
                <a:ea typeface="Arial"/>
                <a:cs typeface="Arial"/>
                <a:sym typeface="Arial"/>
              </a:defRPr>
            </a:lvl4pPr>
            <a:lvl5pPr marL="2438339" marR="0" lvl="4" indent="0" algn="ctr" rtl="0">
              <a:lnSpc>
                <a:spcPct val="100000"/>
              </a:lnSpc>
              <a:spcBef>
                <a:spcPts val="533"/>
              </a:spcBef>
              <a:spcAft>
                <a:spcPts val="0"/>
              </a:spcAft>
              <a:buClr>
                <a:schemeClr val="accent1"/>
              </a:buClr>
              <a:buFont typeface="Arial"/>
              <a:buNone/>
              <a:defRPr sz="1900" b="0" i="0" u="none" strike="noStrike" cap="none">
                <a:solidFill>
                  <a:srgbClr val="000000"/>
                </a:solidFill>
                <a:latin typeface="Arial"/>
                <a:ea typeface="Arial"/>
                <a:cs typeface="Arial"/>
                <a:sym typeface="Arial"/>
              </a:defRPr>
            </a:lvl5pPr>
            <a:lvl6pPr marL="3047924" marR="0" lvl="5" indent="0" algn="ctr" rtl="0">
              <a:lnSpc>
                <a:spcPct val="100000"/>
              </a:lnSpc>
              <a:spcBef>
                <a:spcPts val="533"/>
              </a:spcBef>
              <a:spcAft>
                <a:spcPts val="0"/>
              </a:spcAft>
              <a:buClr>
                <a:srgbClr val="888888"/>
              </a:buClr>
              <a:buFont typeface="Arial"/>
              <a:buNone/>
              <a:defRPr sz="1900" b="0" i="0" u="none" strike="noStrike" cap="none">
                <a:solidFill>
                  <a:srgbClr val="000000"/>
                </a:solidFill>
                <a:latin typeface="Arial"/>
                <a:ea typeface="Arial"/>
                <a:cs typeface="Arial"/>
                <a:sym typeface="Arial"/>
              </a:defRPr>
            </a:lvl6pPr>
            <a:lvl7pPr marL="3657509" marR="0" lvl="6" indent="0" algn="ctr" rtl="0">
              <a:lnSpc>
                <a:spcPct val="100000"/>
              </a:lnSpc>
              <a:spcBef>
                <a:spcPts val="533"/>
              </a:spcBef>
              <a:spcAft>
                <a:spcPts val="0"/>
              </a:spcAft>
              <a:buClr>
                <a:srgbClr val="888888"/>
              </a:buClr>
              <a:buFont typeface="Arial"/>
              <a:buNone/>
              <a:defRPr sz="1900" b="0" i="0" u="none" strike="noStrike" cap="none">
                <a:solidFill>
                  <a:srgbClr val="000000"/>
                </a:solidFill>
                <a:latin typeface="Arial"/>
                <a:ea typeface="Arial"/>
                <a:cs typeface="Arial"/>
                <a:sym typeface="Arial"/>
              </a:defRPr>
            </a:lvl7pPr>
            <a:lvl8pPr marL="4267093" marR="0" lvl="7" indent="0" algn="ctr" rtl="0">
              <a:lnSpc>
                <a:spcPct val="100000"/>
              </a:lnSpc>
              <a:spcBef>
                <a:spcPts val="533"/>
              </a:spcBef>
              <a:spcAft>
                <a:spcPts val="0"/>
              </a:spcAft>
              <a:buClr>
                <a:srgbClr val="888888"/>
              </a:buClr>
              <a:buFont typeface="Arial"/>
              <a:buNone/>
              <a:defRPr sz="1900" b="0" i="0" u="none" strike="noStrike" cap="none">
                <a:solidFill>
                  <a:srgbClr val="000000"/>
                </a:solidFill>
                <a:latin typeface="Arial"/>
                <a:ea typeface="Arial"/>
                <a:cs typeface="Arial"/>
                <a:sym typeface="Arial"/>
              </a:defRPr>
            </a:lvl8pPr>
            <a:lvl9pPr marL="4876678" marR="0" lvl="8" indent="0" algn="ctr" rtl="0">
              <a:lnSpc>
                <a:spcPct val="100000"/>
              </a:lnSpc>
              <a:spcBef>
                <a:spcPts val="533"/>
              </a:spcBef>
              <a:spcAft>
                <a:spcPts val="0"/>
              </a:spcAft>
              <a:buClr>
                <a:srgbClr val="888888"/>
              </a:buClr>
              <a:buFont typeface="Arial"/>
              <a:buNone/>
              <a:defRPr sz="1900" b="0" i="0" u="none" strike="noStrike" cap="none">
                <a:solidFill>
                  <a:srgbClr val="000000"/>
                </a:solidFill>
                <a:latin typeface="Arial"/>
                <a:ea typeface="Arial"/>
                <a:cs typeface="Arial"/>
                <a:sym typeface="Arial"/>
              </a:defRPr>
            </a:lvl9pPr>
          </a:lstStyle>
          <a:p>
            <a:endParaRPr/>
          </a:p>
        </p:txBody>
      </p:sp>
      <p:pic>
        <p:nvPicPr>
          <p:cNvPr id="35" name="Shape 35"/>
          <p:cNvPicPr preferRelativeResize="0"/>
          <p:nvPr/>
        </p:nvPicPr>
        <p:blipFill rotWithShape="1">
          <a:blip r:embed="rId2">
            <a:alphaModFix/>
          </a:blip>
          <a:srcRect/>
          <a:stretch/>
        </p:blipFill>
        <p:spPr>
          <a:xfrm>
            <a:off x="11488815" y="6194531"/>
            <a:ext cx="436629" cy="436629"/>
          </a:xfrm>
          <a:prstGeom prst="rect">
            <a:avLst/>
          </a:prstGeom>
          <a:noFill/>
          <a:ln>
            <a:noFill/>
          </a:ln>
        </p:spPr>
      </p:pic>
    </p:spTree>
    <p:extLst>
      <p:ext uri="{BB962C8B-B14F-4D97-AF65-F5344CB8AC3E}">
        <p14:creationId xmlns:p14="http://schemas.microsoft.com/office/powerpoint/2010/main" val="4236826168"/>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cSld name="4_Title Only">
    <p:spTree>
      <p:nvGrpSpPr>
        <p:cNvPr id="1" name="Shape 33"/>
        <p:cNvGrpSpPr/>
        <p:nvPr/>
      </p:nvGrpSpPr>
      <p:grpSpPr>
        <a:xfrm>
          <a:off x="0" y="0"/>
          <a:ext cx="0" cy="0"/>
          <a:chOff x="0" y="0"/>
          <a:chExt cx="0" cy="0"/>
        </a:xfrm>
      </p:grpSpPr>
      <p:sp>
        <p:nvSpPr>
          <p:cNvPr id="34" name="Shape 34"/>
          <p:cNvSpPr txBox="1">
            <a:spLocks noGrp="1"/>
          </p:cNvSpPr>
          <p:nvPr>
            <p:ph type="subTitle" idx="1"/>
          </p:nvPr>
        </p:nvSpPr>
        <p:spPr>
          <a:xfrm>
            <a:off x="487681" y="487680"/>
            <a:ext cx="11256433" cy="990197"/>
          </a:xfrm>
          <a:prstGeom prst="rect">
            <a:avLst/>
          </a:prstGeom>
          <a:noFill/>
          <a:ln>
            <a:noFill/>
          </a:ln>
        </p:spPr>
        <p:txBody>
          <a:bodyPr lIns="121897" tIns="121897" rIns="121897" bIns="121897" anchor="t" anchorCtr="0"/>
          <a:lstStyle>
            <a:lvl1pPr marL="0" marR="0" lvl="0" indent="0" algn="l" rtl="0">
              <a:lnSpc>
                <a:spcPct val="100000"/>
              </a:lnSpc>
              <a:spcBef>
                <a:spcPts val="1120"/>
              </a:spcBef>
              <a:spcAft>
                <a:spcPts val="0"/>
              </a:spcAft>
              <a:buClr>
                <a:schemeClr val="accent1"/>
              </a:buClr>
              <a:buFont typeface="Arial"/>
              <a:buNone/>
              <a:defRPr sz="2700" b="1" i="0" u="none" strike="noStrike" cap="none">
                <a:solidFill>
                  <a:schemeClr val="dk1"/>
                </a:solidFill>
                <a:latin typeface="Proxima Nova"/>
                <a:ea typeface="Proxima Nova"/>
                <a:cs typeface="Proxima Nova"/>
                <a:sym typeface="Proxima Nova"/>
              </a:defRPr>
            </a:lvl1pPr>
            <a:lvl2pPr marL="609585" marR="0" lvl="1" indent="0" algn="ctr" rtl="0">
              <a:lnSpc>
                <a:spcPct val="100000"/>
              </a:lnSpc>
              <a:spcBef>
                <a:spcPts val="747"/>
              </a:spcBef>
              <a:spcAft>
                <a:spcPts val="0"/>
              </a:spcAft>
              <a:buClr>
                <a:schemeClr val="accent1"/>
              </a:buClr>
              <a:buFont typeface="Arial"/>
              <a:buNone/>
              <a:defRPr sz="1900" b="0" i="0" u="none" strike="noStrike" cap="none">
                <a:solidFill>
                  <a:srgbClr val="000000"/>
                </a:solidFill>
                <a:latin typeface="Arial"/>
                <a:ea typeface="Arial"/>
                <a:cs typeface="Arial"/>
                <a:sym typeface="Arial"/>
              </a:defRPr>
            </a:lvl2pPr>
            <a:lvl3pPr marL="1219170" marR="0" lvl="2" indent="0" algn="ctr" rtl="0">
              <a:lnSpc>
                <a:spcPct val="100000"/>
              </a:lnSpc>
              <a:spcBef>
                <a:spcPts val="640"/>
              </a:spcBef>
              <a:spcAft>
                <a:spcPts val="0"/>
              </a:spcAft>
              <a:buClr>
                <a:schemeClr val="accent1"/>
              </a:buClr>
              <a:buFont typeface="Arial"/>
              <a:buNone/>
              <a:defRPr sz="1900" b="0" i="0" u="none" strike="noStrike" cap="none">
                <a:solidFill>
                  <a:srgbClr val="000000"/>
                </a:solidFill>
                <a:latin typeface="Arial"/>
                <a:ea typeface="Arial"/>
                <a:cs typeface="Arial"/>
                <a:sym typeface="Arial"/>
              </a:defRPr>
            </a:lvl3pPr>
            <a:lvl4pPr marL="1828754" marR="0" lvl="3" indent="0" algn="ctr" rtl="0">
              <a:lnSpc>
                <a:spcPct val="100000"/>
              </a:lnSpc>
              <a:spcBef>
                <a:spcPts val="533"/>
              </a:spcBef>
              <a:spcAft>
                <a:spcPts val="0"/>
              </a:spcAft>
              <a:buClr>
                <a:schemeClr val="accent1"/>
              </a:buClr>
              <a:buFont typeface="Arial"/>
              <a:buNone/>
              <a:defRPr sz="1900" b="0" i="0" u="none" strike="noStrike" cap="none">
                <a:solidFill>
                  <a:srgbClr val="000000"/>
                </a:solidFill>
                <a:latin typeface="Arial"/>
                <a:ea typeface="Arial"/>
                <a:cs typeface="Arial"/>
                <a:sym typeface="Arial"/>
              </a:defRPr>
            </a:lvl4pPr>
            <a:lvl5pPr marL="2438339" marR="0" lvl="4" indent="0" algn="ctr" rtl="0">
              <a:lnSpc>
                <a:spcPct val="100000"/>
              </a:lnSpc>
              <a:spcBef>
                <a:spcPts val="533"/>
              </a:spcBef>
              <a:spcAft>
                <a:spcPts val="0"/>
              </a:spcAft>
              <a:buClr>
                <a:schemeClr val="accent1"/>
              </a:buClr>
              <a:buFont typeface="Arial"/>
              <a:buNone/>
              <a:defRPr sz="1900" b="0" i="0" u="none" strike="noStrike" cap="none">
                <a:solidFill>
                  <a:srgbClr val="000000"/>
                </a:solidFill>
                <a:latin typeface="Arial"/>
                <a:ea typeface="Arial"/>
                <a:cs typeface="Arial"/>
                <a:sym typeface="Arial"/>
              </a:defRPr>
            </a:lvl5pPr>
            <a:lvl6pPr marL="3047924" marR="0" lvl="5" indent="0" algn="ctr" rtl="0">
              <a:lnSpc>
                <a:spcPct val="100000"/>
              </a:lnSpc>
              <a:spcBef>
                <a:spcPts val="533"/>
              </a:spcBef>
              <a:spcAft>
                <a:spcPts val="0"/>
              </a:spcAft>
              <a:buClr>
                <a:srgbClr val="888888"/>
              </a:buClr>
              <a:buFont typeface="Arial"/>
              <a:buNone/>
              <a:defRPr sz="1900" b="0" i="0" u="none" strike="noStrike" cap="none">
                <a:solidFill>
                  <a:srgbClr val="000000"/>
                </a:solidFill>
                <a:latin typeface="Arial"/>
                <a:ea typeface="Arial"/>
                <a:cs typeface="Arial"/>
                <a:sym typeface="Arial"/>
              </a:defRPr>
            </a:lvl6pPr>
            <a:lvl7pPr marL="3657509" marR="0" lvl="6" indent="0" algn="ctr" rtl="0">
              <a:lnSpc>
                <a:spcPct val="100000"/>
              </a:lnSpc>
              <a:spcBef>
                <a:spcPts val="533"/>
              </a:spcBef>
              <a:spcAft>
                <a:spcPts val="0"/>
              </a:spcAft>
              <a:buClr>
                <a:srgbClr val="888888"/>
              </a:buClr>
              <a:buFont typeface="Arial"/>
              <a:buNone/>
              <a:defRPr sz="1900" b="0" i="0" u="none" strike="noStrike" cap="none">
                <a:solidFill>
                  <a:srgbClr val="000000"/>
                </a:solidFill>
                <a:latin typeface="Arial"/>
                <a:ea typeface="Arial"/>
                <a:cs typeface="Arial"/>
                <a:sym typeface="Arial"/>
              </a:defRPr>
            </a:lvl7pPr>
            <a:lvl8pPr marL="4267093" marR="0" lvl="7" indent="0" algn="ctr" rtl="0">
              <a:lnSpc>
                <a:spcPct val="100000"/>
              </a:lnSpc>
              <a:spcBef>
                <a:spcPts val="533"/>
              </a:spcBef>
              <a:spcAft>
                <a:spcPts val="0"/>
              </a:spcAft>
              <a:buClr>
                <a:srgbClr val="888888"/>
              </a:buClr>
              <a:buFont typeface="Arial"/>
              <a:buNone/>
              <a:defRPr sz="1900" b="0" i="0" u="none" strike="noStrike" cap="none">
                <a:solidFill>
                  <a:srgbClr val="000000"/>
                </a:solidFill>
                <a:latin typeface="Arial"/>
                <a:ea typeface="Arial"/>
                <a:cs typeface="Arial"/>
                <a:sym typeface="Arial"/>
              </a:defRPr>
            </a:lvl8pPr>
            <a:lvl9pPr marL="4876678" marR="0" lvl="8" indent="0" algn="ctr" rtl="0">
              <a:lnSpc>
                <a:spcPct val="100000"/>
              </a:lnSpc>
              <a:spcBef>
                <a:spcPts val="533"/>
              </a:spcBef>
              <a:spcAft>
                <a:spcPts val="0"/>
              </a:spcAft>
              <a:buClr>
                <a:srgbClr val="888888"/>
              </a:buClr>
              <a:buFont typeface="Arial"/>
              <a:buNone/>
              <a:defRPr sz="1900" b="0" i="0" u="none" strike="noStrike" cap="none">
                <a:solidFill>
                  <a:srgbClr val="000000"/>
                </a:solidFill>
                <a:latin typeface="Arial"/>
                <a:ea typeface="Arial"/>
                <a:cs typeface="Arial"/>
                <a:sym typeface="Arial"/>
              </a:defRPr>
            </a:lvl9pPr>
          </a:lstStyle>
          <a:p>
            <a:endParaRPr/>
          </a:p>
        </p:txBody>
      </p:sp>
      <p:pic>
        <p:nvPicPr>
          <p:cNvPr id="35" name="Shape 35"/>
          <p:cNvPicPr preferRelativeResize="0"/>
          <p:nvPr/>
        </p:nvPicPr>
        <p:blipFill rotWithShape="1">
          <a:blip r:embed="rId2">
            <a:alphaModFix/>
          </a:blip>
          <a:srcRect/>
          <a:stretch/>
        </p:blipFill>
        <p:spPr>
          <a:xfrm>
            <a:off x="11488815" y="6194531"/>
            <a:ext cx="436629" cy="436629"/>
          </a:xfrm>
          <a:prstGeom prst="rect">
            <a:avLst/>
          </a:prstGeom>
          <a:noFill/>
          <a:ln>
            <a:noFill/>
          </a:ln>
        </p:spPr>
      </p:pic>
    </p:spTree>
    <p:extLst>
      <p:ext uri="{BB962C8B-B14F-4D97-AF65-F5344CB8AC3E}">
        <p14:creationId xmlns:p14="http://schemas.microsoft.com/office/powerpoint/2010/main" val="4236826168"/>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cSld name="5_Title Only">
    <p:spTree>
      <p:nvGrpSpPr>
        <p:cNvPr id="1" name="Shape 33"/>
        <p:cNvGrpSpPr/>
        <p:nvPr/>
      </p:nvGrpSpPr>
      <p:grpSpPr>
        <a:xfrm>
          <a:off x="0" y="0"/>
          <a:ext cx="0" cy="0"/>
          <a:chOff x="0" y="0"/>
          <a:chExt cx="0" cy="0"/>
        </a:xfrm>
      </p:grpSpPr>
      <p:sp>
        <p:nvSpPr>
          <p:cNvPr id="34" name="Shape 34"/>
          <p:cNvSpPr txBox="1">
            <a:spLocks noGrp="1"/>
          </p:cNvSpPr>
          <p:nvPr>
            <p:ph type="subTitle" idx="1"/>
          </p:nvPr>
        </p:nvSpPr>
        <p:spPr>
          <a:xfrm>
            <a:off x="487681" y="487680"/>
            <a:ext cx="11256433" cy="990197"/>
          </a:xfrm>
          <a:prstGeom prst="rect">
            <a:avLst/>
          </a:prstGeom>
          <a:noFill/>
          <a:ln>
            <a:noFill/>
          </a:ln>
        </p:spPr>
        <p:txBody>
          <a:bodyPr lIns="121897" tIns="121897" rIns="121897" bIns="121897" anchor="t" anchorCtr="0"/>
          <a:lstStyle>
            <a:lvl1pPr marL="0" marR="0" lvl="0" indent="0" algn="l" rtl="0">
              <a:lnSpc>
                <a:spcPct val="100000"/>
              </a:lnSpc>
              <a:spcBef>
                <a:spcPts val="1120"/>
              </a:spcBef>
              <a:spcAft>
                <a:spcPts val="0"/>
              </a:spcAft>
              <a:buClr>
                <a:schemeClr val="accent1"/>
              </a:buClr>
              <a:buFont typeface="Arial"/>
              <a:buNone/>
              <a:defRPr sz="2700" b="1" i="0" u="none" strike="noStrike" cap="none">
                <a:solidFill>
                  <a:schemeClr val="dk1"/>
                </a:solidFill>
                <a:latin typeface="Proxima Nova"/>
                <a:ea typeface="Proxima Nova"/>
                <a:cs typeface="Proxima Nova"/>
                <a:sym typeface="Proxima Nova"/>
              </a:defRPr>
            </a:lvl1pPr>
            <a:lvl2pPr marL="609585" marR="0" lvl="1" indent="0" algn="ctr" rtl="0">
              <a:lnSpc>
                <a:spcPct val="100000"/>
              </a:lnSpc>
              <a:spcBef>
                <a:spcPts val="747"/>
              </a:spcBef>
              <a:spcAft>
                <a:spcPts val="0"/>
              </a:spcAft>
              <a:buClr>
                <a:schemeClr val="accent1"/>
              </a:buClr>
              <a:buFont typeface="Arial"/>
              <a:buNone/>
              <a:defRPr sz="1900" b="0" i="0" u="none" strike="noStrike" cap="none">
                <a:solidFill>
                  <a:srgbClr val="000000"/>
                </a:solidFill>
                <a:latin typeface="Arial"/>
                <a:ea typeface="Arial"/>
                <a:cs typeface="Arial"/>
                <a:sym typeface="Arial"/>
              </a:defRPr>
            </a:lvl2pPr>
            <a:lvl3pPr marL="1219170" marR="0" lvl="2" indent="0" algn="ctr" rtl="0">
              <a:lnSpc>
                <a:spcPct val="100000"/>
              </a:lnSpc>
              <a:spcBef>
                <a:spcPts val="640"/>
              </a:spcBef>
              <a:spcAft>
                <a:spcPts val="0"/>
              </a:spcAft>
              <a:buClr>
                <a:schemeClr val="accent1"/>
              </a:buClr>
              <a:buFont typeface="Arial"/>
              <a:buNone/>
              <a:defRPr sz="1900" b="0" i="0" u="none" strike="noStrike" cap="none">
                <a:solidFill>
                  <a:srgbClr val="000000"/>
                </a:solidFill>
                <a:latin typeface="Arial"/>
                <a:ea typeface="Arial"/>
                <a:cs typeface="Arial"/>
                <a:sym typeface="Arial"/>
              </a:defRPr>
            </a:lvl3pPr>
            <a:lvl4pPr marL="1828754" marR="0" lvl="3" indent="0" algn="ctr" rtl="0">
              <a:lnSpc>
                <a:spcPct val="100000"/>
              </a:lnSpc>
              <a:spcBef>
                <a:spcPts val="533"/>
              </a:spcBef>
              <a:spcAft>
                <a:spcPts val="0"/>
              </a:spcAft>
              <a:buClr>
                <a:schemeClr val="accent1"/>
              </a:buClr>
              <a:buFont typeface="Arial"/>
              <a:buNone/>
              <a:defRPr sz="1900" b="0" i="0" u="none" strike="noStrike" cap="none">
                <a:solidFill>
                  <a:srgbClr val="000000"/>
                </a:solidFill>
                <a:latin typeface="Arial"/>
                <a:ea typeface="Arial"/>
                <a:cs typeface="Arial"/>
                <a:sym typeface="Arial"/>
              </a:defRPr>
            </a:lvl4pPr>
            <a:lvl5pPr marL="2438339" marR="0" lvl="4" indent="0" algn="ctr" rtl="0">
              <a:lnSpc>
                <a:spcPct val="100000"/>
              </a:lnSpc>
              <a:spcBef>
                <a:spcPts val="533"/>
              </a:spcBef>
              <a:spcAft>
                <a:spcPts val="0"/>
              </a:spcAft>
              <a:buClr>
                <a:schemeClr val="accent1"/>
              </a:buClr>
              <a:buFont typeface="Arial"/>
              <a:buNone/>
              <a:defRPr sz="1900" b="0" i="0" u="none" strike="noStrike" cap="none">
                <a:solidFill>
                  <a:srgbClr val="000000"/>
                </a:solidFill>
                <a:latin typeface="Arial"/>
                <a:ea typeface="Arial"/>
                <a:cs typeface="Arial"/>
                <a:sym typeface="Arial"/>
              </a:defRPr>
            </a:lvl5pPr>
            <a:lvl6pPr marL="3047924" marR="0" lvl="5" indent="0" algn="ctr" rtl="0">
              <a:lnSpc>
                <a:spcPct val="100000"/>
              </a:lnSpc>
              <a:spcBef>
                <a:spcPts val="533"/>
              </a:spcBef>
              <a:spcAft>
                <a:spcPts val="0"/>
              </a:spcAft>
              <a:buClr>
                <a:srgbClr val="888888"/>
              </a:buClr>
              <a:buFont typeface="Arial"/>
              <a:buNone/>
              <a:defRPr sz="1900" b="0" i="0" u="none" strike="noStrike" cap="none">
                <a:solidFill>
                  <a:srgbClr val="000000"/>
                </a:solidFill>
                <a:latin typeface="Arial"/>
                <a:ea typeface="Arial"/>
                <a:cs typeface="Arial"/>
                <a:sym typeface="Arial"/>
              </a:defRPr>
            </a:lvl6pPr>
            <a:lvl7pPr marL="3657509" marR="0" lvl="6" indent="0" algn="ctr" rtl="0">
              <a:lnSpc>
                <a:spcPct val="100000"/>
              </a:lnSpc>
              <a:spcBef>
                <a:spcPts val="533"/>
              </a:spcBef>
              <a:spcAft>
                <a:spcPts val="0"/>
              </a:spcAft>
              <a:buClr>
                <a:srgbClr val="888888"/>
              </a:buClr>
              <a:buFont typeface="Arial"/>
              <a:buNone/>
              <a:defRPr sz="1900" b="0" i="0" u="none" strike="noStrike" cap="none">
                <a:solidFill>
                  <a:srgbClr val="000000"/>
                </a:solidFill>
                <a:latin typeface="Arial"/>
                <a:ea typeface="Arial"/>
                <a:cs typeface="Arial"/>
                <a:sym typeface="Arial"/>
              </a:defRPr>
            </a:lvl7pPr>
            <a:lvl8pPr marL="4267093" marR="0" lvl="7" indent="0" algn="ctr" rtl="0">
              <a:lnSpc>
                <a:spcPct val="100000"/>
              </a:lnSpc>
              <a:spcBef>
                <a:spcPts val="533"/>
              </a:spcBef>
              <a:spcAft>
                <a:spcPts val="0"/>
              </a:spcAft>
              <a:buClr>
                <a:srgbClr val="888888"/>
              </a:buClr>
              <a:buFont typeface="Arial"/>
              <a:buNone/>
              <a:defRPr sz="1900" b="0" i="0" u="none" strike="noStrike" cap="none">
                <a:solidFill>
                  <a:srgbClr val="000000"/>
                </a:solidFill>
                <a:latin typeface="Arial"/>
                <a:ea typeface="Arial"/>
                <a:cs typeface="Arial"/>
                <a:sym typeface="Arial"/>
              </a:defRPr>
            </a:lvl8pPr>
            <a:lvl9pPr marL="4876678" marR="0" lvl="8" indent="0" algn="ctr" rtl="0">
              <a:lnSpc>
                <a:spcPct val="100000"/>
              </a:lnSpc>
              <a:spcBef>
                <a:spcPts val="533"/>
              </a:spcBef>
              <a:spcAft>
                <a:spcPts val="0"/>
              </a:spcAft>
              <a:buClr>
                <a:srgbClr val="888888"/>
              </a:buClr>
              <a:buFont typeface="Arial"/>
              <a:buNone/>
              <a:defRPr sz="1900" b="0" i="0" u="none" strike="noStrike" cap="none">
                <a:solidFill>
                  <a:srgbClr val="000000"/>
                </a:solidFill>
                <a:latin typeface="Arial"/>
                <a:ea typeface="Arial"/>
                <a:cs typeface="Arial"/>
                <a:sym typeface="Arial"/>
              </a:defRPr>
            </a:lvl9pPr>
          </a:lstStyle>
          <a:p>
            <a:endParaRPr/>
          </a:p>
        </p:txBody>
      </p:sp>
      <p:pic>
        <p:nvPicPr>
          <p:cNvPr id="35" name="Shape 35"/>
          <p:cNvPicPr preferRelativeResize="0"/>
          <p:nvPr/>
        </p:nvPicPr>
        <p:blipFill rotWithShape="1">
          <a:blip r:embed="rId2">
            <a:alphaModFix/>
          </a:blip>
          <a:srcRect/>
          <a:stretch/>
        </p:blipFill>
        <p:spPr>
          <a:xfrm>
            <a:off x="11488815" y="6194531"/>
            <a:ext cx="436629" cy="436629"/>
          </a:xfrm>
          <a:prstGeom prst="rect">
            <a:avLst/>
          </a:prstGeom>
          <a:noFill/>
          <a:ln>
            <a:noFill/>
          </a:ln>
        </p:spPr>
      </p:pic>
    </p:spTree>
    <p:extLst>
      <p:ext uri="{BB962C8B-B14F-4D97-AF65-F5344CB8AC3E}">
        <p14:creationId xmlns:p14="http://schemas.microsoft.com/office/powerpoint/2010/main" val="3168728725"/>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cSld name="6_Title Only">
    <p:spTree>
      <p:nvGrpSpPr>
        <p:cNvPr id="1" name="Shape 33"/>
        <p:cNvGrpSpPr/>
        <p:nvPr/>
      </p:nvGrpSpPr>
      <p:grpSpPr>
        <a:xfrm>
          <a:off x="0" y="0"/>
          <a:ext cx="0" cy="0"/>
          <a:chOff x="0" y="0"/>
          <a:chExt cx="0" cy="0"/>
        </a:xfrm>
      </p:grpSpPr>
      <p:sp>
        <p:nvSpPr>
          <p:cNvPr id="34" name="Shape 34"/>
          <p:cNvSpPr txBox="1">
            <a:spLocks noGrp="1"/>
          </p:cNvSpPr>
          <p:nvPr>
            <p:ph type="subTitle" idx="1"/>
          </p:nvPr>
        </p:nvSpPr>
        <p:spPr>
          <a:xfrm>
            <a:off x="487681" y="487680"/>
            <a:ext cx="11256433" cy="990197"/>
          </a:xfrm>
          <a:prstGeom prst="rect">
            <a:avLst/>
          </a:prstGeom>
          <a:noFill/>
          <a:ln>
            <a:noFill/>
          </a:ln>
        </p:spPr>
        <p:txBody>
          <a:bodyPr lIns="121897" tIns="121897" rIns="121897" bIns="121897" anchor="t" anchorCtr="0"/>
          <a:lstStyle>
            <a:lvl1pPr marL="0" marR="0" lvl="0" indent="0" algn="l" rtl="0">
              <a:lnSpc>
                <a:spcPct val="100000"/>
              </a:lnSpc>
              <a:spcBef>
                <a:spcPts val="1120"/>
              </a:spcBef>
              <a:spcAft>
                <a:spcPts val="0"/>
              </a:spcAft>
              <a:buClr>
                <a:schemeClr val="accent1"/>
              </a:buClr>
              <a:buFont typeface="Arial"/>
              <a:buNone/>
              <a:defRPr sz="2700" b="1" i="0" u="none" strike="noStrike" cap="none">
                <a:solidFill>
                  <a:schemeClr val="dk1"/>
                </a:solidFill>
                <a:latin typeface="Proxima Nova"/>
                <a:ea typeface="Proxima Nova"/>
                <a:cs typeface="Proxima Nova"/>
                <a:sym typeface="Proxima Nova"/>
              </a:defRPr>
            </a:lvl1pPr>
            <a:lvl2pPr marL="609585" marR="0" lvl="1" indent="0" algn="ctr" rtl="0">
              <a:lnSpc>
                <a:spcPct val="100000"/>
              </a:lnSpc>
              <a:spcBef>
                <a:spcPts val="747"/>
              </a:spcBef>
              <a:spcAft>
                <a:spcPts val="0"/>
              </a:spcAft>
              <a:buClr>
                <a:schemeClr val="accent1"/>
              </a:buClr>
              <a:buFont typeface="Arial"/>
              <a:buNone/>
              <a:defRPr sz="1900" b="0" i="0" u="none" strike="noStrike" cap="none">
                <a:solidFill>
                  <a:srgbClr val="000000"/>
                </a:solidFill>
                <a:latin typeface="Arial"/>
                <a:ea typeface="Arial"/>
                <a:cs typeface="Arial"/>
                <a:sym typeface="Arial"/>
              </a:defRPr>
            </a:lvl2pPr>
            <a:lvl3pPr marL="1219170" marR="0" lvl="2" indent="0" algn="ctr" rtl="0">
              <a:lnSpc>
                <a:spcPct val="100000"/>
              </a:lnSpc>
              <a:spcBef>
                <a:spcPts val="640"/>
              </a:spcBef>
              <a:spcAft>
                <a:spcPts val="0"/>
              </a:spcAft>
              <a:buClr>
                <a:schemeClr val="accent1"/>
              </a:buClr>
              <a:buFont typeface="Arial"/>
              <a:buNone/>
              <a:defRPr sz="1900" b="0" i="0" u="none" strike="noStrike" cap="none">
                <a:solidFill>
                  <a:srgbClr val="000000"/>
                </a:solidFill>
                <a:latin typeface="Arial"/>
                <a:ea typeface="Arial"/>
                <a:cs typeface="Arial"/>
                <a:sym typeface="Arial"/>
              </a:defRPr>
            </a:lvl3pPr>
            <a:lvl4pPr marL="1828754" marR="0" lvl="3" indent="0" algn="ctr" rtl="0">
              <a:lnSpc>
                <a:spcPct val="100000"/>
              </a:lnSpc>
              <a:spcBef>
                <a:spcPts val="533"/>
              </a:spcBef>
              <a:spcAft>
                <a:spcPts val="0"/>
              </a:spcAft>
              <a:buClr>
                <a:schemeClr val="accent1"/>
              </a:buClr>
              <a:buFont typeface="Arial"/>
              <a:buNone/>
              <a:defRPr sz="1900" b="0" i="0" u="none" strike="noStrike" cap="none">
                <a:solidFill>
                  <a:srgbClr val="000000"/>
                </a:solidFill>
                <a:latin typeface="Arial"/>
                <a:ea typeface="Arial"/>
                <a:cs typeface="Arial"/>
                <a:sym typeface="Arial"/>
              </a:defRPr>
            </a:lvl4pPr>
            <a:lvl5pPr marL="2438339" marR="0" lvl="4" indent="0" algn="ctr" rtl="0">
              <a:lnSpc>
                <a:spcPct val="100000"/>
              </a:lnSpc>
              <a:spcBef>
                <a:spcPts val="533"/>
              </a:spcBef>
              <a:spcAft>
                <a:spcPts val="0"/>
              </a:spcAft>
              <a:buClr>
                <a:schemeClr val="accent1"/>
              </a:buClr>
              <a:buFont typeface="Arial"/>
              <a:buNone/>
              <a:defRPr sz="1900" b="0" i="0" u="none" strike="noStrike" cap="none">
                <a:solidFill>
                  <a:srgbClr val="000000"/>
                </a:solidFill>
                <a:latin typeface="Arial"/>
                <a:ea typeface="Arial"/>
                <a:cs typeface="Arial"/>
                <a:sym typeface="Arial"/>
              </a:defRPr>
            </a:lvl5pPr>
            <a:lvl6pPr marL="3047924" marR="0" lvl="5" indent="0" algn="ctr" rtl="0">
              <a:lnSpc>
                <a:spcPct val="100000"/>
              </a:lnSpc>
              <a:spcBef>
                <a:spcPts val="533"/>
              </a:spcBef>
              <a:spcAft>
                <a:spcPts val="0"/>
              </a:spcAft>
              <a:buClr>
                <a:srgbClr val="888888"/>
              </a:buClr>
              <a:buFont typeface="Arial"/>
              <a:buNone/>
              <a:defRPr sz="1900" b="0" i="0" u="none" strike="noStrike" cap="none">
                <a:solidFill>
                  <a:srgbClr val="000000"/>
                </a:solidFill>
                <a:latin typeface="Arial"/>
                <a:ea typeface="Arial"/>
                <a:cs typeface="Arial"/>
                <a:sym typeface="Arial"/>
              </a:defRPr>
            </a:lvl6pPr>
            <a:lvl7pPr marL="3657509" marR="0" lvl="6" indent="0" algn="ctr" rtl="0">
              <a:lnSpc>
                <a:spcPct val="100000"/>
              </a:lnSpc>
              <a:spcBef>
                <a:spcPts val="533"/>
              </a:spcBef>
              <a:spcAft>
                <a:spcPts val="0"/>
              </a:spcAft>
              <a:buClr>
                <a:srgbClr val="888888"/>
              </a:buClr>
              <a:buFont typeface="Arial"/>
              <a:buNone/>
              <a:defRPr sz="1900" b="0" i="0" u="none" strike="noStrike" cap="none">
                <a:solidFill>
                  <a:srgbClr val="000000"/>
                </a:solidFill>
                <a:latin typeface="Arial"/>
                <a:ea typeface="Arial"/>
                <a:cs typeface="Arial"/>
                <a:sym typeface="Arial"/>
              </a:defRPr>
            </a:lvl7pPr>
            <a:lvl8pPr marL="4267093" marR="0" lvl="7" indent="0" algn="ctr" rtl="0">
              <a:lnSpc>
                <a:spcPct val="100000"/>
              </a:lnSpc>
              <a:spcBef>
                <a:spcPts val="533"/>
              </a:spcBef>
              <a:spcAft>
                <a:spcPts val="0"/>
              </a:spcAft>
              <a:buClr>
                <a:srgbClr val="888888"/>
              </a:buClr>
              <a:buFont typeface="Arial"/>
              <a:buNone/>
              <a:defRPr sz="1900" b="0" i="0" u="none" strike="noStrike" cap="none">
                <a:solidFill>
                  <a:srgbClr val="000000"/>
                </a:solidFill>
                <a:latin typeface="Arial"/>
                <a:ea typeface="Arial"/>
                <a:cs typeface="Arial"/>
                <a:sym typeface="Arial"/>
              </a:defRPr>
            </a:lvl8pPr>
            <a:lvl9pPr marL="4876678" marR="0" lvl="8" indent="0" algn="ctr" rtl="0">
              <a:lnSpc>
                <a:spcPct val="100000"/>
              </a:lnSpc>
              <a:spcBef>
                <a:spcPts val="533"/>
              </a:spcBef>
              <a:spcAft>
                <a:spcPts val="0"/>
              </a:spcAft>
              <a:buClr>
                <a:srgbClr val="888888"/>
              </a:buClr>
              <a:buFont typeface="Arial"/>
              <a:buNone/>
              <a:defRPr sz="1900" b="0" i="0" u="none" strike="noStrike" cap="none">
                <a:solidFill>
                  <a:srgbClr val="000000"/>
                </a:solidFill>
                <a:latin typeface="Arial"/>
                <a:ea typeface="Arial"/>
                <a:cs typeface="Arial"/>
                <a:sym typeface="Arial"/>
              </a:defRPr>
            </a:lvl9pPr>
          </a:lstStyle>
          <a:p>
            <a:endParaRPr/>
          </a:p>
        </p:txBody>
      </p:sp>
      <p:pic>
        <p:nvPicPr>
          <p:cNvPr id="35" name="Shape 35"/>
          <p:cNvPicPr preferRelativeResize="0"/>
          <p:nvPr/>
        </p:nvPicPr>
        <p:blipFill rotWithShape="1">
          <a:blip r:embed="rId2">
            <a:alphaModFix/>
          </a:blip>
          <a:srcRect/>
          <a:stretch/>
        </p:blipFill>
        <p:spPr>
          <a:xfrm>
            <a:off x="11488815" y="6194531"/>
            <a:ext cx="436629" cy="436629"/>
          </a:xfrm>
          <a:prstGeom prst="rect">
            <a:avLst/>
          </a:prstGeom>
          <a:noFill/>
          <a:ln>
            <a:noFill/>
          </a:ln>
        </p:spPr>
      </p:pic>
    </p:spTree>
    <p:extLst>
      <p:ext uri="{BB962C8B-B14F-4D97-AF65-F5344CB8AC3E}">
        <p14:creationId xmlns:p14="http://schemas.microsoft.com/office/powerpoint/2010/main" val="3343676172"/>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cSld name="1_Desktop Screenshot">
    <p:spTree>
      <p:nvGrpSpPr>
        <p:cNvPr id="1" name="Shape 47"/>
        <p:cNvGrpSpPr/>
        <p:nvPr/>
      </p:nvGrpSpPr>
      <p:grpSpPr>
        <a:xfrm>
          <a:off x="0" y="0"/>
          <a:ext cx="0" cy="0"/>
          <a:chOff x="0" y="0"/>
          <a:chExt cx="0" cy="0"/>
        </a:xfrm>
      </p:grpSpPr>
      <p:sp>
        <p:nvSpPr>
          <p:cNvPr id="48" name="Shape 48"/>
          <p:cNvSpPr/>
          <p:nvPr/>
        </p:nvSpPr>
        <p:spPr>
          <a:xfrm>
            <a:off x="7176121" y="488050"/>
            <a:ext cx="7438379" cy="6369949"/>
          </a:xfrm>
          <a:custGeom>
            <a:avLst/>
            <a:gdLst/>
            <a:ahLst/>
            <a:cxnLst/>
            <a:rect l="0" t="0" r="0" b="0"/>
            <a:pathLst>
              <a:path w="120000" h="120000" extrusionOk="0">
                <a:moveTo>
                  <a:pt x="60028" y="2480"/>
                </a:moveTo>
                <a:lnTo>
                  <a:pt x="60142" y="2553"/>
                </a:lnTo>
                <a:lnTo>
                  <a:pt x="60312" y="2626"/>
                </a:lnTo>
                <a:lnTo>
                  <a:pt x="60369" y="2844"/>
                </a:lnTo>
                <a:lnTo>
                  <a:pt x="60425" y="2990"/>
                </a:lnTo>
                <a:lnTo>
                  <a:pt x="60369" y="3209"/>
                </a:lnTo>
                <a:lnTo>
                  <a:pt x="60312" y="3428"/>
                </a:lnTo>
                <a:lnTo>
                  <a:pt x="60142" y="3501"/>
                </a:lnTo>
                <a:lnTo>
                  <a:pt x="60028" y="3574"/>
                </a:lnTo>
                <a:lnTo>
                  <a:pt x="59858" y="3501"/>
                </a:lnTo>
                <a:lnTo>
                  <a:pt x="59687" y="3428"/>
                </a:lnTo>
                <a:lnTo>
                  <a:pt x="59631" y="3209"/>
                </a:lnTo>
                <a:lnTo>
                  <a:pt x="59574" y="2990"/>
                </a:lnTo>
                <a:lnTo>
                  <a:pt x="59631" y="2844"/>
                </a:lnTo>
                <a:lnTo>
                  <a:pt x="59687" y="2626"/>
                </a:lnTo>
                <a:lnTo>
                  <a:pt x="59858" y="2553"/>
                </a:lnTo>
                <a:lnTo>
                  <a:pt x="60028" y="2480"/>
                </a:lnTo>
                <a:close/>
                <a:moveTo>
                  <a:pt x="115058" y="6346"/>
                </a:moveTo>
                <a:lnTo>
                  <a:pt x="115115" y="6419"/>
                </a:lnTo>
                <a:lnTo>
                  <a:pt x="115115" y="96292"/>
                </a:lnTo>
                <a:lnTo>
                  <a:pt x="4941" y="96292"/>
                </a:lnTo>
                <a:lnTo>
                  <a:pt x="4941" y="6419"/>
                </a:lnTo>
                <a:lnTo>
                  <a:pt x="4941" y="6346"/>
                </a:lnTo>
                <a:close/>
                <a:moveTo>
                  <a:pt x="2953" y="0"/>
                </a:moveTo>
                <a:lnTo>
                  <a:pt x="2669" y="73"/>
                </a:lnTo>
                <a:lnTo>
                  <a:pt x="2044" y="364"/>
                </a:lnTo>
                <a:lnTo>
                  <a:pt x="1477" y="729"/>
                </a:lnTo>
                <a:lnTo>
                  <a:pt x="966" y="1240"/>
                </a:lnTo>
                <a:lnTo>
                  <a:pt x="568" y="1896"/>
                </a:lnTo>
                <a:lnTo>
                  <a:pt x="227" y="2626"/>
                </a:lnTo>
                <a:lnTo>
                  <a:pt x="57" y="3428"/>
                </a:lnTo>
                <a:lnTo>
                  <a:pt x="0" y="3866"/>
                </a:lnTo>
                <a:lnTo>
                  <a:pt x="0" y="4303"/>
                </a:lnTo>
                <a:lnTo>
                  <a:pt x="0" y="98407"/>
                </a:lnTo>
                <a:lnTo>
                  <a:pt x="0" y="98844"/>
                </a:lnTo>
                <a:lnTo>
                  <a:pt x="57" y="99209"/>
                </a:lnTo>
                <a:lnTo>
                  <a:pt x="227" y="100011"/>
                </a:lnTo>
                <a:lnTo>
                  <a:pt x="568" y="100741"/>
                </a:lnTo>
                <a:lnTo>
                  <a:pt x="966" y="101397"/>
                </a:lnTo>
                <a:lnTo>
                  <a:pt x="1477" y="101908"/>
                </a:lnTo>
                <a:lnTo>
                  <a:pt x="2044" y="102346"/>
                </a:lnTo>
                <a:lnTo>
                  <a:pt x="2669" y="102564"/>
                </a:lnTo>
                <a:lnTo>
                  <a:pt x="2953" y="102638"/>
                </a:lnTo>
                <a:lnTo>
                  <a:pt x="117046" y="102638"/>
                </a:lnTo>
                <a:lnTo>
                  <a:pt x="117387" y="102564"/>
                </a:lnTo>
                <a:lnTo>
                  <a:pt x="118012" y="102346"/>
                </a:lnTo>
                <a:lnTo>
                  <a:pt x="118580" y="101908"/>
                </a:lnTo>
                <a:lnTo>
                  <a:pt x="119034" y="101397"/>
                </a:lnTo>
                <a:lnTo>
                  <a:pt x="119431" y="100741"/>
                </a:lnTo>
                <a:lnTo>
                  <a:pt x="119772" y="100011"/>
                </a:lnTo>
                <a:lnTo>
                  <a:pt x="119943" y="99209"/>
                </a:lnTo>
                <a:lnTo>
                  <a:pt x="120000" y="98844"/>
                </a:lnTo>
                <a:lnTo>
                  <a:pt x="120000" y="98407"/>
                </a:lnTo>
                <a:lnTo>
                  <a:pt x="120000" y="4303"/>
                </a:lnTo>
                <a:lnTo>
                  <a:pt x="120000" y="3866"/>
                </a:lnTo>
                <a:lnTo>
                  <a:pt x="119943" y="3428"/>
                </a:lnTo>
                <a:lnTo>
                  <a:pt x="119772" y="2626"/>
                </a:lnTo>
                <a:lnTo>
                  <a:pt x="119431" y="1896"/>
                </a:lnTo>
                <a:lnTo>
                  <a:pt x="119034" y="1240"/>
                </a:lnTo>
                <a:lnTo>
                  <a:pt x="118580" y="729"/>
                </a:lnTo>
                <a:lnTo>
                  <a:pt x="118012" y="364"/>
                </a:lnTo>
                <a:lnTo>
                  <a:pt x="117387" y="73"/>
                </a:lnTo>
                <a:lnTo>
                  <a:pt x="117046" y="0"/>
                </a:lnTo>
                <a:close/>
                <a:moveTo>
                  <a:pt x="46285" y="102857"/>
                </a:moveTo>
                <a:lnTo>
                  <a:pt x="46057" y="106358"/>
                </a:lnTo>
                <a:lnTo>
                  <a:pt x="45774" y="109932"/>
                </a:lnTo>
                <a:lnTo>
                  <a:pt x="45490" y="113142"/>
                </a:lnTo>
                <a:lnTo>
                  <a:pt x="45149" y="115403"/>
                </a:lnTo>
                <a:lnTo>
                  <a:pt x="44979" y="116279"/>
                </a:lnTo>
                <a:lnTo>
                  <a:pt x="44865" y="116863"/>
                </a:lnTo>
                <a:lnTo>
                  <a:pt x="44694" y="117300"/>
                </a:lnTo>
                <a:lnTo>
                  <a:pt x="44525" y="117519"/>
                </a:lnTo>
                <a:lnTo>
                  <a:pt x="44070" y="117665"/>
                </a:lnTo>
                <a:lnTo>
                  <a:pt x="43331" y="117884"/>
                </a:lnTo>
                <a:lnTo>
                  <a:pt x="41571" y="118249"/>
                </a:lnTo>
                <a:lnTo>
                  <a:pt x="40208" y="118540"/>
                </a:lnTo>
                <a:lnTo>
                  <a:pt x="39697" y="118686"/>
                </a:lnTo>
                <a:lnTo>
                  <a:pt x="39413" y="118759"/>
                </a:lnTo>
                <a:lnTo>
                  <a:pt x="39356" y="118832"/>
                </a:lnTo>
                <a:lnTo>
                  <a:pt x="39356" y="119052"/>
                </a:lnTo>
                <a:lnTo>
                  <a:pt x="39413" y="119124"/>
                </a:lnTo>
                <a:lnTo>
                  <a:pt x="39810" y="119197"/>
                </a:lnTo>
                <a:lnTo>
                  <a:pt x="40492" y="119270"/>
                </a:lnTo>
                <a:lnTo>
                  <a:pt x="42991" y="119343"/>
                </a:lnTo>
                <a:lnTo>
                  <a:pt x="46910" y="119416"/>
                </a:lnTo>
                <a:lnTo>
                  <a:pt x="72863" y="119416"/>
                </a:lnTo>
                <a:lnTo>
                  <a:pt x="76724" y="119343"/>
                </a:lnTo>
                <a:lnTo>
                  <a:pt x="79223" y="119270"/>
                </a:lnTo>
                <a:lnTo>
                  <a:pt x="79962" y="119197"/>
                </a:lnTo>
                <a:lnTo>
                  <a:pt x="80360" y="119124"/>
                </a:lnTo>
                <a:lnTo>
                  <a:pt x="80416" y="119052"/>
                </a:lnTo>
                <a:lnTo>
                  <a:pt x="80416" y="118832"/>
                </a:lnTo>
                <a:lnTo>
                  <a:pt x="80360" y="118759"/>
                </a:lnTo>
                <a:lnTo>
                  <a:pt x="80075" y="118686"/>
                </a:lnTo>
                <a:lnTo>
                  <a:pt x="79564" y="118540"/>
                </a:lnTo>
                <a:lnTo>
                  <a:pt x="78201" y="118249"/>
                </a:lnTo>
                <a:lnTo>
                  <a:pt x="76441" y="117884"/>
                </a:lnTo>
                <a:lnTo>
                  <a:pt x="75703" y="117665"/>
                </a:lnTo>
                <a:lnTo>
                  <a:pt x="75248" y="117519"/>
                </a:lnTo>
                <a:lnTo>
                  <a:pt x="75078" y="117300"/>
                </a:lnTo>
                <a:lnTo>
                  <a:pt x="74907" y="116863"/>
                </a:lnTo>
                <a:lnTo>
                  <a:pt x="74737" y="116279"/>
                </a:lnTo>
                <a:lnTo>
                  <a:pt x="74624" y="115403"/>
                </a:lnTo>
                <a:lnTo>
                  <a:pt x="74282" y="113142"/>
                </a:lnTo>
                <a:lnTo>
                  <a:pt x="73942" y="109932"/>
                </a:lnTo>
                <a:lnTo>
                  <a:pt x="73658" y="106358"/>
                </a:lnTo>
                <a:lnTo>
                  <a:pt x="73488" y="102857"/>
                </a:lnTo>
                <a:close/>
                <a:moveTo>
                  <a:pt x="39697" y="119343"/>
                </a:moveTo>
                <a:lnTo>
                  <a:pt x="39697" y="119416"/>
                </a:lnTo>
                <a:lnTo>
                  <a:pt x="39697" y="119707"/>
                </a:lnTo>
                <a:lnTo>
                  <a:pt x="39754" y="119780"/>
                </a:lnTo>
                <a:lnTo>
                  <a:pt x="40832" y="119853"/>
                </a:lnTo>
                <a:lnTo>
                  <a:pt x="43900" y="119926"/>
                </a:lnTo>
                <a:lnTo>
                  <a:pt x="52191" y="120000"/>
                </a:lnTo>
                <a:lnTo>
                  <a:pt x="67581" y="120000"/>
                </a:lnTo>
                <a:lnTo>
                  <a:pt x="75816" y="119926"/>
                </a:lnTo>
                <a:lnTo>
                  <a:pt x="78940" y="119853"/>
                </a:lnTo>
                <a:lnTo>
                  <a:pt x="80019" y="119780"/>
                </a:lnTo>
                <a:lnTo>
                  <a:pt x="80075" y="119707"/>
                </a:lnTo>
                <a:lnTo>
                  <a:pt x="80075" y="119416"/>
                </a:lnTo>
                <a:lnTo>
                  <a:pt x="80019" y="119343"/>
                </a:lnTo>
                <a:lnTo>
                  <a:pt x="78712" y="119416"/>
                </a:lnTo>
                <a:lnTo>
                  <a:pt x="76327" y="119489"/>
                </a:lnTo>
                <a:lnTo>
                  <a:pt x="67638" y="119562"/>
                </a:lnTo>
                <a:lnTo>
                  <a:pt x="52134" y="119562"/>
                </a:lnTo>
                <a:lnTo>
                  <a:pt x="43445" y="119489"/>
                </a:lnTo>
                <a:lnTo>
                  <a:pt x="41060" y="119416"/>
                </a:lnTo>
                <a:lnTo>
                  <a:pt x="39754" y="119343"/>
                </a:lnTo>
                <a:close/>
              </a:path>
            </a:pathLst>
          </a:custGeom>
          <a:solidFill>
            <a:srgbClr val="FFFFFF"/>
          </a:solidFill>
          <a:ln w="9525" cap="flat" cmpd="sng">
            <a:solidFill>
              <a:srgbClr val="B7B7B7"/>
            </a:solidFill>
            <a:prstDash val="solid"/>
            <a:round/>
            <a:headEnd type="none" w="med" len="med"/>
            <a:tailEnd type="none" w="med" len="med"/>
          </a:ln>
        </p:spPr>
        <p:txBody>
          <a:bodyPr lIns="121897" tIns="121897" rIns="121897" bIns="121897" anchor="ctr" anchorCtr="0">
            <a:noAutofit/>
          </a:bodyPr>
          <a:lstStyle/>
          <a:p>
            <a:pPr marL="0" marR="0" lvl="0" indent="0" algn="l" rtl="0">
              <a:lnSpc>
                <a:spcPct val="100000"/>
              </a:lnSpc>
              <a:spcBef>
                <a:spcPts val="0"/>
              </a:spcBef>
              <a:spcAft>
                <a:spcPts val="0"/>
              </a:spcAft>
              <a:buClr>
                <a:srgbClr val="000000"/>
              </a:buClr>
              <a:buFont typeface="Arial"/>
              <a:buNone/>
            </a:pPr>
            <a:endParaRPr sz="1900" b="0" i="0" u="none" strike="noStrike" cap="none">
              <a:solidFill>
                <a:srgbClr val="000000"/>
              </a:solidFill>
              <a:latin typeface="Arial"/>
              <a:ea typeface="Arial"/>
              <a:cs typeface="Arial"/>
              <a:sym typeface="Arial"/>
            </a:endParaRPr>
          </a:p>
        </p:txBody>
      </p:sp>
      <p:sp>
        <p:nvSpPr>
          <p:cNvPr id="49" name="Shape 49"/>
          <p:cNvSpPr>
            <a:spLocks noGrp="1"/>
          </p:cNvSpPr>
          <p:nvPr>
            <p:ph type="pic" idx="2"/>
          </p:nvPr>
        </p:nvSpPr>
        <p:spPr>
          <a:xfrm>
            <a:off x="7475212" y="824227"/>
            <a:ext cx="6851161" cy="4787899"/>
          </a:xfrm>
          <a:prstGeom prst="rect">
            <a:avLst/>
          </a:prstGeom>
          <a:solidFill>
            <a:schemeClr val="lt2"/>
          </a:solidFill>
          <a:ln>
            <a:noFill/>
          </a:ln>
        </p:spPr>
        <p:txBody>
          <a:bodyPr lIns="121897" tIns="121897" rIns="121897" bIns="121897" anchor="t" anchorCtr="0"/>
          <a:lstStyle>
            <a:lvl1pPr marL="0" marR="0" lvl="0" indent="0" algn="ctr" rtl="0">
              <a:lnSpc>
                <a:spcPct val="100000"/>
              </a:lnSpc>
              <a:spcBef>
                <a:spcPts val="0"/>
              </a:spcBef>
              <a:spcAft>
                <a:spcPts val="0"/>
              </a:spcAft>
              <a:buClr>
                <a:srgbClr val="797979"/>
              </a:buClr>
              <a:buFont typeface="Arial"/>
              <a:buNone/>
              <a:defRPr sz="1900" b="0" i="0" u="none" strike="noStrike" cap="none">
                <a:solidFill>
                  <a:srgbClr val="797979"/>
                </a:solidFill>
                <a:latin typeface="Arial"/>
                <a:ea typeface="Arial"/>
                <a:cs typeface="Arial"/>
                <a:sym typeface="Arial"/>
              </a:defRPr>
            </a:lvl1pPr>
            <a:lvl2pPr marL="609585" marR="0" lvl="1" indent="0" algn="l" rtl="0">
              <a:lnSpc>
                <a:spcPct val="100000"/>
              </a:lnSpc>
              <a:spcBef>
                <a:spcPts val="0"/>
              </a:spcBef>
              <a:spcAft>
                <a:spcPts val="0"/>
              </a:spcAft>
              <a:buClr>
                <a:srgbClr val="000000"/>
              </a:buClr>
              <a:buFont typeface="Arial"/>
              <a:buNone/>
              <a:defRPr sz="1900" b="0" i="0" u="none" strike="noStrike" cap="none">
                <a:solidFill>
                  <a:srgbClr val="000000"/>
                </a:solidFill>
                <a:latin typeface="Arial"/>
                <a:ea typeface="Arial"/>
                <a:cs typeface="Arial"/>
                <a:sym typeface="Arial"/>
              </a:defRPr>
            </a:lvl2pPr>
            <a:lvl3pPr marL="1219170" marR="0" lvl="2" indent="0" algn="l" rtl="0">
              <a:lnSpc>
                <a:spcPct val="100000"/>
              </a:lnSpc>
              <a:spcBef>
                <a:spcPts val="0"/>
              </a:spcBef>
              <a:spcAft>
                <a:spcPts val="0"/>
              </a:spcAft>
              <a:buClr>
                <a:srgbClr val="000000"/>
              </a:buClr>
              <a:buFont typeface="Arial"/>
              <a:buNone/>
              <a:defRPr sz="1900" b="0" i="0" u="none" strike="noStrike" cap="none">
                <a:solidFill>
                  <a:srgbClr val="000000"/>
                </a:solidFill>
                <a:latin typeface="Arial"/>
                <a:ea typeface="Arial"/>
                <a:cs typeface="Arial"/>
                <a:sym typeface="Arial"/>
              </a:defRPr>
            </a:lvl3pPr>
            <a:lvl4pPr marL="1828754" marR="0" lvl="3" indent="0" algn="l" rtl="0">
              <a:lnSpc>
                <a:spcPct val="100000"/>
              </a:lnSpc>
              <a:spcBef>
                <a:spcPts val="0"/>
              </a:spcBef>
              <a:spcAft>
                <a:spcPts val="0"/>
              </a:spcAft>
              <a:buClr>
                <a:srgbClr val="000000"/>
              </a:buClr>
              <a:buFont typeface="Arial"/>
              <a:buNone/>
              <a:defRPr sz="1900" b="0" i="0" u="none" strike="noStrike" cap="none">
                <a:solidFill>
                  <a:srgbClr val="000000"/>
                </a:solidFill>
                <a:latin typeface="Arial"/>
                <a:ea typeface="Arial"/>
                <a:cs typeface="Arial"/>
                <a:sym typeface="Arial"/>
              </a:defRPr>
            </a:lvl4pPr>
            <a:lvl5pPr marL="2438339" marR="0" lvl="4" indent="0" algn="l" rtl="0">
              <a:lnSpc>
                <a:spcPct val="100000"/>
              </a:lnSpc>
              <a:spcBef>
                <a:spcPts val="0"/>
              </a:spcBef>
              <a:spcAft>
                <a:spcPts val="0"/>
              </a:spcAft>
              <a:buClr>
                <a:srgbClr val="000000"/>
              </a:buClr>
              <a:buFont typeface="Arial"/>
              <a:buNone/>
              <a:defRPr sz="1900" b="0" i="0" u="none" strike="noStrike" cap="none">
                <a:solidFill>
                  <a:srgbClr val="000000"/>
                </a:solidFill>
                <a:latin typeface="Arial"/>
                <a:ea typeface="Arial"/>
                <a:cs typeface="Arial"/>
                <a:sym typeface="Arial"/>
              </a:defRPr>
            </a:lvl5pPr>
            <a:lvl6pPr marL="3047924" marR="0" lvl="5" indent="0" algn="l" rtl="0">
              <a:lnSpc>
                <a:spcPct val="100000"/>
              </a:lnSpc>
              <a:spcBef>
                <a:spcPts val="0"/>
              </a:spcBef>
              <a:spcAft>
                <a:spcPts val="0"/>
              </a:spcAft>
              <a:buClr>
                <a:srgbClr val="000000"/>
              </a:buClr>
              <a:buFont typeface="Arial"/>
              <a:buNone/>
              <a:defRPr sz="1900" b="0" i="0" u="none" strike="noStrike" cap="none">
                <a:solidFill>
                  <a:srgbClr val="000000"/>
                </a:solidFill>
                <a:latin typeface="Arial"/>
                <a:ea typeface="Arial"/>
                <a:cs typeface="Arial"/>
                <a:sym typeface="Arial"/>
              </a:defRPr>
            </a:lvl6pPr>
            <a:lvl7pPr marL="3657509" marR="0" lvl="6" indent="0" algn="l" rtl="0">
              <a:lnSpc>
                <a:spcPct val="100000"/>
              </a:lnSpc>
              <a:spcBef>
                <a:spcPts val="0"/>
              </a:spcBef>
              <a:spcAft>
                <a:spcPts val="0"/>
              </a:spcAft>
              <a:buClr>
                <a:srgbClr val="000000"/>
              </a:buClr>
              <a:buFont typeface="Arial"/>
              <a:buNone/>
              <a:defRPr sz="1900" b="0" i="0" u="none" strike="noStrike" cap="none">
                <a:solidFill>
                  <a:srgbClr val="000000"/>
                </a:solidFill>
                <a:latin typeface="Arial"/>
                <a:ea typeface="Arial"/>
                <a:cs typeface="Arial"/>
                <a:sym typeface="Arial"/>
              </a:defRPr>
            </a:lvl7pPr>
            <a:lvl8pPr marL="4267093" marR="0" lvl="7" indent="0" algn="l" rtl="0">
              <a:lnSpc>
                <a:spcPct val="100000"/>
              </a:lnSpc>
              <a:spcBef>
                <a:spcPts val="0"/>
              </a:spcBef>
              <a:spcAft>
                <a:spcPts val="0"/>
              </a:spcAft>
              <a:buClr>
                <a:srgbClr val="000000"/>
              </a:buClr>
              <a:buFont typeface="Arial"/>
              <a:buNone/>
              <a:defRPr sz="1900" b="0" i="0" u="none" strike="noStrike" cap="none">
                <a:solidFill>
                  <a:srgbClr val="000000"/>
                </a:solidFill>
                <a:latin typeface="Arial"/>
                <a:ea typeface="Arial"/>
                <a:cs typeface="Arial"/>
                <a:sym typeface="Arial"/>
              </a:defRPr>
            </a:lvl8pPr>
            <a:lvl9pPr marL="4876678" marR="0" lvl="8" indent="0" algn="l" rtl="0">
              <a:lnSpc>
                <a:spcPct val="100000"/>
              </a:lnSpc>
              <a:spcBef>
                <a:spcPts val="0"/>
              </a:spcBef>
              <a:spcAft>
                <a:spcPts val="0"/>
              </a:spcAft>
              <a:buClr>
                <a:srgbClr val="000000"/>
              </a:buClr>
              <a:buFont typeface="Arial"/>
              <a:buNone/>
              <a:defRPr sz="1900" b="0" i="0" u="none" strike="noStrike" cap="none">
                <a:solidFill>
                  <a:srgbClr val="000000"/>
                </a:solidFill>
                <a:latin typeface="Arial"/>
                <a:ea typeface="Arial"/>
                <a:cs typeface="Arial"/>
                <a:sym typeface="Arial"/>
              </a:defRPr>
            </a:lvl9pPr>
          </a:lstStyle>
          <a:p>
            <a:endParaRPr/>
          </a:p>
        </p:txBody>
      </p:sp>
    </p:spTree>
    <p:extLst>
      <p:ext uri="{BB962C8B-B14F-4D97-AF65-F5344CB8AC3E}">
        <p14:creationId xmlns:p14="http://schemas.microsoft.com/office/powerpoint/2010/main" val="2735736987"/>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cSld name="2_Desktop Screenshot">
    <p:spTree>
      <p:nvGrpSpPr>
        <p:cNvPr id="1" name="Shape 47"/>
        <p:cNvGrpSpPr/>
        <p:nvPr/>
      </p:nvGrpSpPr>
      <p:grpSpPr>
        <a:xfrm>
          <a:off x="0" y="0"/>
          <a:ext cx="0" cy="0"/>
          <a:chOff x="0" y="0"/>
          <a:chExt cx="0" cy="0"/>
        </a:xfrm>
      </p:grpSpPr>
      <p:sp>
        <p:nvSpPr>
          <p:cNvPr id="48" name="Shape 48"/>
          <p:cNvSpPr/>
          <p:nvPr/>
        </p:nvSpPr>
        <p:spPr>
          <a:xfrm>
            <a:off x="7176121" y="488050"/>
            <a:ext cx="7438379" cy="6369949"/>
          </a:xfrm>
          <a:custGeom>
            <a:avLst/>
            <a:gdLst/>
            <a:ahLst/>
            <a:cxnLst/>
            <a:rect l="0" t="0" r="0" b="0"/>
            <a:pathLst>
              <a:path w="120000" h="120000" extrusionOk="0">
                <a:moveTo>
                  <a:pt x="60028" y="2480"/>
                </a:moveTo>
                <a:lnTo>
                  <a:pt x="60142" y="2553"/>
                </a:lnTo>
                <a:lnTo>
                  <a:pt x="60312" y="2626"/>
                </a:lnTo>
                <a:lnTo>
                  <a:pt x="60369" y="2844"/>
                </a:lnTo>
                <a:lnTo>
                  <a:pt x="60425" y="2990"/>
                </a:lnTo>
                <a:lnTo>
                  <a:pt x="60369" y="3209"/>
                </a:lnTo>
                <a:lnTo>
                  <a:pt x="60312" y="3428"/>
                </a:lnTo>
                <a:lnTo>
                  <a:pt x="60142" y="3501"/>
                </a:lnTo>
                <a:lnTo>
                  <a:pt x="60028" y="3574"/>
                </a:lnTo>
                <a:lnTo>
                  <a:pt x="59858" y="3501"/>
                </a:lnTo>
                <a:lnTo>
                  <a:pt x="59687" y="3428"/>
                </a:lnTo>
                <a:lnTo>
                  <a:pt x="59631" y="3209"/>
                </a:lnTo>
                <a:lnTo>
                  <a:pt x="59574" y="2990"/>
                </a:lnTo>
                <a:lnTo>
                  <a:pt x="59631" y="2844"/>
                </a:lnTo>
                <a:lnTo>
                  <a:pt x="59687" y="2626"/>
                </a:lnTo>
                <a:lnTo>
                  <a:pt x="59858" y="2553"/>
                </a:lnTo>
                <a:lnTo>
                  <a:pt x="60028" y="2480"/>
                </a:lnTo>
                <a:close/>
                <a:moveTo>
                  <a:pt x="115058" y="6346"/>
                </a:moveTo>
                <a:lnTo>
                  <a:pt x="115115" y="6419"/>
                </a:lnTo>
                <a:lnTo>
                  <a:pt x="115115" y="96292"/>
                </a:lnTo>
                <a:lnTo>
                  <a:pt x="4941" y="96292"/>
                </a:lnTo>
                <a:lnTo>
                  <a:pt x="4941" y="6419"/>
                </a:lnTo>
                <a:lnTo>
                  <a:pt x="4941" y="6346"/>
                </a:lnTo>
                <a:close/>
                <a:moveTo>
                  <a:pt x="2953" y="0"/>
                </a:moveTo>
                <a:lnTo>
                  <a:pt x="2669" y="73"/>
                </a:lnTo>
                <a:lnTo>
                  <a:pt x="2044" y="364"/>
                </a:lnTo>
                <a:lnTo>
                  <a:pt x="1477" y="729"/>
                </a:lnTo>
                <a:lnTo>
                  <a:pt x="966" y="1240"/>
                </a:lnTo>
                <a:lnTo>
                  <a:pt x="568" y="1896"/>
                </a:lnTo>
                <a:lnTo>
                  <a:pt x="227" y="2626"/>
                </a:lnTo>
                <a:lnTo>
                  <a:pt x="57" y="3428"/>
                </a:lnTo>
                <a:lnTo>
                  <a:pt x="0" y="3866"/>
                </a:lnTo>
                <a:lnTo>
                  <a:pt x="0" y="4303"/>
                </a:lnTo>
                <a:lnTo>
                  <a:pt x="0" y="98407"/>
                </a:lnTo>
                <a:lnTo>
                  <a:pt x="0" y="98844"/>
                </a:lnTo>
                <a:lnTo>
                  <a:pt x="57" y="99209"/>
                </a:lnTo>
                <a:lnTo>
                  <a:pt x="227" y="100011"/>
                </a:lnTo>
                <a:lnTo>
                  <a:pt x="568" y="100741"/>
                </a:lnTo>
                <a:lnTo>
                  <a:pt x="966" y="101397"/>
                </a:lnTo>
                <a:lnTo>
                  <a:pt x="1477" y="101908"/>
                </a:lnTo>
                <a:lnTo>
                  <a:pt x="2044" y="102346"/>
                </a:lnTo>
                <a:lnTo>
                  <a:pt x="2669" y="102564"/>
                </a:lnTo>
                <a:lnTo>
                  <a:pt x="2953" y="102638"/>
                </a:lnTo>
                <a:lnTo>
                  <a:pt x="117046" y="102638"/>
                </a:lnTo>
                <a:lnTo>
                  <a:pt x="117387" y="102564"/>
                </a:lnTo>
                <a:lnTo>
                  <a:pt x="118012" y="102346"/>
                </a:lnTo>
                <a:lnTo>
                  <a:pt x="118580" y="101908"/>
                </a:lnTo>
                <a:lnTo>
                  <a:pt x="119034" y="101397"/>
                </a:lnTo>
                <a:lnTo>
                  <a:pt x="119431" y="100741"/>
                </a:lnTo>
                <a:lnTo>
                  <a:pt x="119772" y="100011"/>
                </a:lnTo>
                <a:lnTo>
                  <a:pt x="119943" y="99209"/>
                </a:lnTo>
                <a:lnTo>
                  <a:pt x="120000" y="98844"/>
                </a:lnTo>
                <a:lnTo>
                  <a:pt x="120000" y="98407"/>
                </a:lnTo>
                <a:lnTo>
                  <a:pt x="120000" y="4303"/>
                </a:lnTo>
                <a:lnTo>
                  <a:pt x="120000" y="3866"/>
                </a:lnTo>
                <a:lnTo>
                  <a:pt x="119943" y="3428"/>
                </a:lnTo>
                <a:lnTo>
                  <a:pt x="119772" y="2626"/>
                </a:lnTo>
                <a:lnTo>
                  <a:pt x="119431" y="1896"/>
                </a:lnTo>
                <a:lnTo>
                  <a:pt x="119034" y="1240"/>
                </a:lnTo>
                <a:lnTo>
                  <a:pt x="118580" y="729"/>
                </a:lnTo>
                <a:lnTo>
                  <a:pt x="118012" y="364"/>
                </a:lnTo>
                <a:lnTo>
                  <a:pt x="117387" y="73"/>
                </a:lnTo>
                <a:lnTo>
                  <a:pt x="117046" y="0"/>
                </a:lnTo>
                <a:close/>
                <a:moveTo>
                  <a:pt x="46285" y="102857"/>
                </a:moveTo>
                <a:lnTo>
                  <a:pt x="46057" y="106358"/>
                </a:lnTo>
                <a:lnTo>
                  <a:pt x="45774" y="109932"/>
                </a:lnTo>
                <a:lnTo>
                  <a:pt x="45490" y="113142"/>
                </a:lnTo>
                <a:lnTo>
                  <a:pt x="45149" y="115403"/>
                </a:lnTo>
                <a:lnTo>
                  <a:pt x="44979" y="116279"/>
                </a:lnTo>
                <a:lnTo>
                  <a:pt x="44865" y="116863"/>
                </a:lnTo>
                <a:lnTo>
                  <a:pt x="44694" y="117300"/>
                </a:lnTo>
                <a:lnTo>
                  <a:pt x="44525" y="117519"/>
                </a:lnTo>
                <a:lnTo>
                  <a:pt x="44070" y="117665"/>
                </a:lnTo>
                <a:lnTo>
                  <a:pt x="43331" y="117884"/>
                </a:lnTo>
                <a:lnTo>
                  <a:pt x="41571" y="118249"/>
                </a:lnTo>
                <a:lnTo>
                  <a:pt x="40208" y="118540"/>
                </a:lnTo>
                <a:lnTo>
                  <a:pt x="39697" y="118686"/>
                </a:lnTo>
                <a:lnTo>
                  <a:pt x="39413" y="118759"/>
                </a:lnTo>
                <a:lnTo>
                  <a:pt x="39356" y="118832"/>
                </a:lnTo>
                <a:lnTo>
                  <a:pt x="39356" y="119052"/>
                </a:lnTo>
                <a:lnTo>
                  <a:pt x="39413" y="119124"/>
                </a:lnTo>
                <a:lnTo>
                  <a:pt x="39810" y="119197"/>
                </a:lnTo>
                <a:lnTo>
                  <a:pt x="40492" y="119270"/>
                </a:lnTo>
                <a:lnTo>
                  <a:pt x="42991" y="119343"/>
                </a:lnTo>
                <a:lnTo>
                  <a:pt x="46910" y="119416"/>
                </a:lnTo>
                <a:lnTo>
                  <a:pt x="72863" y="119416"/>
                </a:lnTo>
                <a:lnTo>
                  <a:pt x="76724" y="119343"/>
                </a:lnTo>
                <a:lnTo>
                  <a:pt x="79223" y="119270"/>
                </a:lnTo>
                <a:lnTo>
                  <a:pt x="79962" y="119197"/>
                </a:lnTo>
                <a:lnTo>
                  <a:pt x="80360" y="119124"/>
                </a:lnTo>
                <a:lnTo>
                  <a:pt x="80416" y="119052"/>
                </a:lnTo>
                <a:lnTo>
                  <a:pt x="80416" y="118832"/>
                </a:lnTo>
                <a:lnTo>
                  <a:pt x="80360" y="118759"/>
                </a:lnTo>
                <a:lnTo>
                  <a:pt x="80075" y="118686"/>
                </a:lnTo>
                <a:lnTo>
                  <a:pt x="79564" y="118540"/>
                </a:lnTo>
                <a:lnTo>
                  <a:pt x="78201" y="118249"/>
                </a:lnTo>
                <a:lnTo>
                  <a:pt x="76441" y="117884"/>
                </a:lnTo>
                <a:lnTo>
                  <a:pt x="75703" y="117665"/>
                </a:lnTo>
                <a:lnTo>
                  <a:pt x="75248" y="117519"/>
                </a:lnTo>
                <a:lnTo>
                  <a:pt x="75078" y="117300"/>
                </a:lnTo>
                <a:lnTo>
                  <a:pt x="74907" y="116863"/>
                </a:lnTo>
                <a:lnTo>
                  <a:pt x="74737" y="116279"/>
                </a:lnTo>
                <a:lnTo>
                  <a:pt x="74624" y="115403"/>
                </a:lnTo>
                <a:lnTo>
                  <a:pt x="74282" y="113142"/>
                </a:lnTo>
                <a:lnTo>
                  <a:pt x="73942" y="109932"/>
                </a:lnTo>
                <a:lnTo>
                  <a:pt x="73658" y="106358"/>
                </a:lnTo>
                <a:lnTo>
                  <a:pt x="73488" y="102857"/>
                </a:lnTo>
                <a:close/>
                <a:moveTo>
                  <a:pt x="39697" y="119343"/>
                </a:moveTo>
                <a:lnTo>
                  <a:pt x="39697" y="119416"/>
                </a:lnTo>
                <a:lnTo>
                  <a:pt x="39697" y="119707"/>
                </a:lnTo>
                <a:lnTo>
                  <a:pt x="39754" y="119780"/>
                </a:lnTo>
                <a:lnTo>
                  <a:pt x="40832" y="119853"/>
                </a:lnTo>
                <a:lnTo>
                  <a:pt x="43900" y="119926"/>
                </a:lnTo>
                <a:lnTo>
                  <a:pt x="52191" y="120000"/>
                </a:lnTo>
                <a:lnTo>
                  <a:pt x="67581" y="120000"/>
                </a:lnTo>
                <a:lnTo>
                  <a:pt x="75816" y="119926"/>
                </a:lnTo>
                <a:lnTo>
                  <a:pt x="78940" y="119853"/>
                </a:lnTo>
                <a:lnTo>
                  <a:pt x="80019" y="119780"/>
                </a:lnTo>
                <a:lnTo>
                  <a:pt x="80075" y="119707"/>
                </a:lnTo>
                <a:lnTo>
                  <a:pt x="80075" y="119416"/>
                </a:lnTo>
                <a:lnTo>
                  <a:pt x="80019" y="119343"/>
                </a:lnTo>
                <a:lnTo>
                  <a:pt x="78712" y="119416"/>
                </a:lnTo>
                <a:lnTo>
                  <a:pt x="76327" y="119489"/>
                </a:lnTo>
                <a:lnTo>
                  <a:pt x="67638" y="119562"/>
                </a:lnTo>
                <a:lnTo>
                  <a:pt x="52134" y="119562"/>
                </a:lnTo>
                <a:lnTo>
                  <a:pt x="43445" y="119489"/>
                </a:lnTo>
                <a:lnTo>
                  <a:pt x="41060" y="119416"/>
                </a:lnTo>
                <a:lnTo>
                  <a:pt x="39754" y="119343"/>
                </a:lnTo>
                <a:close/>
              </a:path>
            </a:pathLst>
          </a:custGeom>
          <a:solidFill>
            <a:srgbClr val="FFFFFF"/>
          </a:solidFill>
          <a:ln w="9525" cap="flat" cmpd="sng">
            <a:solidFill>
              <a:srgbClr val="B7B7B7"/>
            </a:solidFill>
            <a:prstDash val="solid"/>
            <a:round/>
            <a:headEnd type="none" w="med" len="med"/>
            <a:tailEnd type="none" w="med" len="med"/>
          </a:ln>
        </p:spPr>
        <p:txBody>
          <a:bodyPr lIns="121897" tIns="121897" rIns="121897" bIns="121897" anchor="ctr" anchorCtr="0">
            <a:noAutofit/>
          </a:bodyPr>
          <a:lstStyle/>
          <a:p>
            <a:pPr marL="0" marR="0" lvl="0" indent="0" algn="l" rtl="0">
              <a:lnSpc>
                <a:spcPct val="100000"/>
              </a:lnSpc>
              <a:spcBef>
                <a:spcPts val="0"/>
              </a:spcBef>
              <a:spcAft>
                <a:spcPts val="0"/>
              </a:spcAft>
              <a:buClr>
                <a:srgbClr val="000000"/>
              </a:buClr>
              <a:buFont typeface="Arial"/>
              <a:buNone/>
            </a:pPr>
            <a:endParaRPr sz="1900" b="0" i="0" u="none" strike="noStrike" cap="none">
              <a:solidFill>
                <a:srgbClr val="000000"/>
              </a:solidFill>
              <a:latin typeface="Arial"/>
              <a:ea typeface="Arial"/>
              <a:cs typeface="Arial"/>
              <a:sym typeface="Arial"/>
            </a:endParaRPr>
          </a:p>
        </p:txBody>
      </p:sp>
      <p:sp>
        <p:nvSpPr>
          <p:cNvPr id="49" name="Shape 49"/>
          <p:cNvSpPr>
            <a:spLocks noGrp="1"/>
          </p:cNvSpPr>
          <p:nvPr>
            <p:ph type="pic" idx="2"/>
          </p:nvPr>
        </p:nvSpPr>
        <p:spPr>
          <a:xfrm>
            <a:off x="7475212" y="824227"/>
            <a:ext cx="6851161" cy="4787899"/>
          </a:xfrm>
          <a:prstGeom prst="rect">
            <a:avLst/>
          </a:prstGeom>
          <a:solidFill>
            <a:schemeClr val="lt2"/>
          </a:solidFill>
          <a:ln>
            <a:noFill/>
          </a:ln>
        </p:spPr>
        <p:txBody>
          <a:bodyPr lIns="121897" tIns="121897" rIns="121897" bIns="121897" anchor="t" anchorCtr="0"/>
          <a:lstStyle>
            <a:lvl1pPr marL="0" marR="0" lvl="0" indent="0" algn="ctr" rtl="0">
              <a:lnSpc>
                <a:spcPct val="100000"/>
              </a:lnSpc>
              <a:spcBef>
                <a:spcPts val="0"/>
              </a:spcBef>
              <a:spcAft>
                <a:spcPts val="0"/>
              </a:spcAft>
              <a:buClr>
                <a:srgbClr val="797979"/>
              </a:buClr>
              <a:buFont typeface="Arial"/>
              <a:buNone/>
              <a:defRPr sz="1900" b="0" i="0" u="none" strike="noStrike" cap="none">
                <a:solidFill>
                  <a:srgbClr val="797979"/>
                </a:solidFill>
                <a:latin typeface="Arial"/>
                <a:ea typeface="Arial"/>
                <a:cs typeface="Arial"/>
                <a:sym typeface="Arial"/>
              </a:defRPr>
            </a:lvl1pPr>
            <a:lvl2pPr marL="609585" marR="0" lvl="1" indent="0" algn="l" rtl="0">
              <a:lnSpc>
                <a:spcPct val="100000"/>
              </a:lnSpc>
              <a:spcBef>
                <a:spcPts val="0"/>
              </a:spcBef>
              <a:spcAft>
                <a:spcPts val="0"/>
              </a:spcAft>
              <a:buClr>
                <a:srgbClr val="000000"/>
              </a:buClr>
              <a:buFont typeface="Arial"/>
              <a:buNone/>
              <a:defRPr sz="1900" b="0" i="0" u="none" strike="noStrike" cap="none">
                <a:solidFill>
                  <a:srgbClr val="000000"/>
                </a:solidFill>
                <a:latin typeface="Arial"/>
                <a:ea typeface="Arial"/>
                <a:cs typeface="Arial"/>
                <a:sym typeface="Arial"/>
              </a:defRPr>
            </a:lvl2pPr>
            <a:lvl3pPr marL="1219170" marR="0" lvl="2" indent="0" algn="l" rtl="0">
              <a:lnSpc>
                <a:spcPct val="100000"/>
              </a:lnSpc>
              <a:spcBef>
                <a:spcPts val="0"/>
              </a:spcBef>
              <a:spcAft>
                <a:spcPts val="0"/>
              </a:spcAft>
              <a:buClr>
                <a:srgbClr val="000000"/>
              </a:buClr>
              <a:buFont typeface="Arial"/>
              <a:buNone/>
              <a:defRPr sz="1900" b="0" i="0" u="none" strike="noStrike" cap="none">
                <a:solidFill>
                  <a:srgbClr val="000000"/>
                </a:solidFill>
                <a:latin typeface="Arial"/>
                <a:ea typeface="Arial"/>
                <a:cs typeface="Arial"/>
                <a:sym typeface="Arial"/>
              </a:defRPr>
            </a:lvl3pPr>
            <a:lvl4pPr marL="1828754" marR="0" lvl="3" indent="0" algn="l" rtl="0">
              <a:lnSpc>
                <a:spcPct val="100000"/>
              </a:lnSpc>
              <a:spcBef>
                <a:spcPts val="0"/>
              </a:spcBef>
              <a:spcAft>
                <a:spcPts val="0"/>
              </a:spcAft>
              <a:buClr>
                <a:srgbClr val="000000"/>
              </a:buClr>
              <a:buFont typeface="Arial"/>
              <a:buNone/>
              <a:defRPr sz="1900" b="0" i="0" u="none" strike="noStrike" cap="none">
                <a:solidFill>
                  <a:srgbClr val="000000"/>
                </a:solidFill>
                <a:latin typeface="Arial"/>
                <a:ea typeface="Arial"/>
                <a:cs typeface="Arial"/>
                <a:sym typeface="Arial"/>
              </a:defRPr>
            </a:lvl4pPr>
            <a:lvl5pPr marL="2438339" marR="0" lvl="4" indent="0" algn="l" rtl="0">
              <a:lnSpc>
                <a:spcPct val="100000"/>
              </a:lnSpc>
              <a:spcBef>
                <a:spcPts val="0"/>
              </a:spcBef>
              <a:spcAft>
                <a:spcPts val="0"/>
              </a:spcAft>
              <a:buClr>
                <a:srgbClr val="000000"/>
              </a:buClr>
              <a:buFont typeface="Arial"/>
              <a:buNone/>
              <a:defRPr sz="1900" b="0" i="0" u="none" strike="noStrike" cap="none">
                <a:solidFill>
                  <a:srgbClr val="000000"/>
                </a:solidFill>
                <a:latin typeface="Arial"/>
                <a:ea typeface="Arial"/>
                <a:cs typeface="Arial"/>
                <a:sym typeface="Arial"/>
              </a:defRPr>
            </a:lvl5pPr>
            <a:lvl6pPr marL="3047924" marR="0" lvl="5" indent="0" algn="l" rtl="0">
              <a:lnSpc>
                <a:spcPct val="100000"/>
              </a:lnSpc>
              <a:spcBef>
                <a:spcPts val="0"/>
              </a:spcBef>
              <a:spcAft>
                <a:spcPts val="0"/>
              </a:spcAft>
              <a:buClr>
                <a:srgbClr val="000000"/>
              </a:buClr>
              <a:buFont typeface="Arial"/>
              <a:buNone/>
              <a:defRPr sz="1900" b="0" i="0" u="none" strike="noStrike" cap="none">
                <a:solidFill>
                  <a:srgbClr val="000000"/>
                </a:solidFill>
                <a:latin typeface="Arial"/>
                <a:ea typeface="Arial"/>
                <a:cs typeface="Arial"/>
                <a:sym typeface="Arial"/>
              </a:defRPr>
            </a:lvl6pPr>
            <a:lvl7pPr marL="3657509" marR="0" lvl="6" indent="0" algn="l" rtl="0">
              <a:lnSpc>
                <a:spcPct val="100000"/>
              </a:lnSpc>
              <a:spcBef>
                <a:spcPts val="0"/>
              </a:spcBef>
              <a:spcAft>
                <a:spcPts val="0"/>
              </a:spcAft>
              <a:buClr>
                <a:srgbClr val="000000"/>
              </a:buClr>
              <a:buFont typeface="Arial"/>
              <a:buNone/>
              <a:defRPr sz="1900" b="0" i="0" u="none" strike="noStrike" cap="none">
                <a:solidFill>
                  <a:srgbClr val="000000"/>
                </a:solidFill>
                <a:latin typeface="Arial"/>
                <a:ea typeface="Arial"/>
                <a:cs typeface="Arial"/>
                <a:sym typeface="Arial"/>
              </a:defRPr>
            </a:lvl7pPr>
            <a:lvl8pPr marL="4267093" marR="0" lvl="7" indent="0" algn="l" rtl="0">
              <a:lnSpc>
                <a:spcPct val="100000"/>
              </a:lnSpc>
              <a:spcBef>
                <a:spcPts val="0"/>
              </a:spcBef>
              <a:spcAft>
                <a:spcPts val="0"/>
              </a:spcAft>
              <a:buClr>
                <a:srgbClr val="000000"/>
              </a:buClr>
              <a:buFont typeface="Arial"/>
              <a:buNone/>
              <a:defRPr sz="1900" b="0" i="0" u="none" strike="noStrike" cap="none">
                <a:solidFill>
                  <a:srgbClr val="000000"/>
                </a:solidFill>
                <a:latin typeface="Arial"/>
                <a:ea typeface="Arial"/>
                <a:cs typeface="Arial"/>
                <a:sym typeface="Arial"/>
              </a:defRPr>
            </a:lvl8pPr>
            <a:lvl9pPr marL="4876678" marR="0" lvl="8" indent="0" algn="l" rtl="0">
              <a:lnSpc>
                <a:spcPct val="100000"/>
              </a:lnSpc>
              <a:spcBef>
                <a:spcPts val="0"/>
              </a:spcBef>
              <a:spcAft>
                <a:spcPts val="0"/>
              </a:spcAft>
              <a:buClr>
                <a:srgbClr val="000000"/>
              </a:buClr>
              <a:buFont typeface="Arial"/>
              <a:buNone/>
              <a:defRPr sz="1900" b="0" i="0" u="none" strike="noStrike" cap="none">
                <a:solidFill>
                  <a:srgbClr val="000000"/>
                </a:solidFill>
                <a:latin typeface="Arial"/>
                <a:ea typeface="Arial"/>
                <a:cs typeface="Arial"/>
                <a:sym typeface="Arial"/>
              </a:defRPr>
            </a:lvl9pPr>
          </a:lstStyle>
          <a:p>
            <a:endParaRPr/>
          </a:p>
        </p:txBody>
      </p:sp>
    </p:spTree>
    <p:extLst>
      <p:ext uri="{BB962C8B-B14F-4D97-AF65-F5344CB8AC3E}">
        <p14:creationId xmlns:p14="http://schemas.microsoft.com/office/powerpoint/2010/main" val="2735736987"/>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cSld name="3_Desktop Screenshot">
    <p:spTree>
      <p:nvGrpSpPr>
        <p:cNvPr id="1" name="Shape 47"/>
        <p:cNvGrpSpPr/>
        <p:nvPr/>
      </p:nvGrpSpPr>
      <p:grpSpPr>
        <a:xfrm>
          <a:off x="0" y="0"/>
          <a:ext cx="0" cy="0"/>
          <a:chOff x="0" y="0"/>
          <a:chExt cx="0" cy="0"/>
        </a:xfrm>
      </p:grpSpPr>
      <p:sp>
        <p:nvSpPr>
          <p:cNvPr id="48" name="Shape 48"/>
          <p:cNvSpPr/>
          <p:nvPr/>
        </p:nvSpPr>
        <p:spPr>
          <a:xfrm>
            <a:off x="7176121" y="488050"/>
            <a:ext cx="7438379" cy="6369949"/>
          </a:xfrm>
          <a:custGeom>
            <a:avLst/>
            <a:gdLst/>
            <a:ahLst/>
            <a:cxnLst/>
            <a:rect l="0" t="0" r="0" b="0"/>
            <a:pathLst>
              <a:path w="120000" h="120000" extrusionOk="0">
                <a:moveTo>
                  <a:pt x="60028" y="2480"/>
                </a:moveTo>
                <a:lnTo>
                  <a:pt x="60142" y="2553"/>
                </a:lnTo>
                <a:lnTo>
                  <a:pt x="60312" y="2626"/>
                </a:lnTo>
                <a:lnTo>
                  <a:pt x="60369" y="2844"/>
                </a:lnTo>
                <a:lnTo>
                  <a:pt x="60425" y="2990"/>
                </a:lnTo>
                <a:lnTo>
                  <a:pt x="60369" y="3209"/>
                </a:lnTo>
                <a:lnTo>
                  <a:pt x="60312" y="3428"/>
                </a:lnTo>
                <a:lnTo>
                  <a:pt x="60142" y="3501"/>
                </a:lnTo>
                <a:lnTo>
                  <a:pt x="60028" y="3574"/>
                </a:lnTo>
                <a:lnTo>
                  <a:pt x="59858" y="3501"/>
                </a:lnTo>
                <a:lnTo>
                  <a:pt x="59687" y="3428"/>
                </a:lnTo>
                <a:lnTo>
                  <a:pt x="59631" y="3209"/>
                </a:lnTo>
                <a:lnTo>
                  <a:pt x="59574" y="2990"/>
                </a:lnTo>
                <a:lnTo>
                  <a:pt x="59631" y="2844"/>
                </a:lnTo>
                <a:lnTo>
                  <a:pt x="59687" y="2626"/>
                </a:lnTo>
                <a:lnTo>
                  <a:pt x="59858" y="2553"/>
                </a:lnTo>
                <a:lnTo>
                  <a:pt x="60028" y="2480"/>
                </a:lnTo>
                <a:close/>
                <a:moveTo>
                  <a:pt x="115058" y="6346"/>
                </a:moveTo>
                <a:lnTo>
                  <a:pt x="115115" y="6419"/>
                </a:lnTo>
                <a:lnTo>
                  <a:pt x="115115" y="96292"/>
                </a:lnTo>
                <a:lnTo>
                  <a:pt x="4941" y="96292"/>
                </a:lnTo>
                <a:lnTo>
                  <a:pt x="4941" y="6419"/>
                </a:lnTo>
                <a:lnTo>
                  <a:pt x="4941" y="6346"/>
                </a:lnTo>
                <a:close/>
                <a:moveTo>
                  <a:pt x="2953" y="0"/>
                </a:moveTo>
                <a:lnTo>
                  <a:pt x="2669" y="73"/>
                </a:lnTo>
                <a:lnTo>
                  <a:pt x="2044" y="364"/>
                </a:lnTo>
                <a:lnTo>
                  <a:pt x="1477" y="729"/>
                </a:lnTo>
                <a:lnTo>
                  <a:pt x="966" y="1240"/>
                </a:lnTo>
                <a:lnTo>
                  <a:pt x="568" y="1896"/>
                </a:lnTo>
                <a:lnTo>
                  <a:pt x="227" y="2626"/>
                </a:lnTo>
                <a:lnTo>
                  <a:pt x="57" y="3428"/>
                </a:lnTo>
                <a:lnTo>
                  <a:pt x="0" y="3866"/>
                </a:lnTo>
                <a:lnTo>
                  <a:pt x="0" y="4303"/>
                </a:lnTo>
                <a:lnTo>
                  <a:pt x="0" y="98407"/>
                </a:lnTo>
                <a:lnTo>
                  <a:pt x="0" y="98844"/>
                </a:lnTo>
                <a:lnTo>
                  <a:pt x="57" y="99209"/>
                </a:lnTo>
                <a:lnTo>
                  <a:pt x="227" y="100011"/>
                </a:lnTo>
                <a:lnTo>
                  <a:pt x="568" y="100741"/>
                </a:lnTo>
                <a:lnTo>
                  <a:pt x="966" y="101397"/>
                </a:lnTo>
                <a:lnTo>
                  <a:pt x="1477" y="101908"/>
                </a:lnTo>
                <a:lnTo>
                  <a:pt x="2044" y="102346"/>
                </a:lnTo>
                <a:lnTo>
                  <a:pt x="2669" y="102564"/>
                </a:lnTo>
                <a:lnTo>
                  <a:pt x="2953" y="102638"/>
                </a:lnTo>
                <a:lnTo>
                  <a:pt x="117046" y="102638"/>
                </a:lnTo>
                <a:lnTo>
                  <a:pt x="117387" y="102564"/>
                </a:lnTo>
                <a:lnTo>
                  <a:pt x="118012" y="102346"/>
                </a:lnTo>
                <a:lnTo>
                  <a:pt x="118580" y="101908"/>
                </a:lnTo>
                <a:lnTo>
                  <a:pt x="119034" y="101397"/>
                </a:lnTo>
                <a:lnTo>
                  <a:pt x="119431" y="100741"/>
                </a:lnTo>
                <a:lnTo>
                  <a:pt x="119772" y="100011"/>
                </a:lnTo>
                <a:lnTo>
                  <a:pt x="119943" y="99209"/>
                </a:lnTo>
                <a:lnTo>
                  <a:pt x="120000" y="98844"/>
                </a:lnTo>
                <a:lnTo>
                  <a:pt x="120000" y="98407"/>
                </a:lnTo>
                <a:lnTo>
                  <a:pt x="120000" y="4303"/>
                </a:lnTo>
                <a:lnTo>
                  <a:pt x="120000" y="3866"/>
                </a:lnTo>
                <a:lnTo>
                  <a:pt x="119943" y="3428"/>
                </a:lnTo>
                <a:lnTo>
                  <a:pt x="119772" y="2626"/>
                </a:lnTo>
                <a:lnTo>
                  <a:pt x="119431" y="1896"/>
                </a:lnTo>
                <a:lnTo>
                  <a:pt x="119034" y="1240"/>
                </a:lnTo>
                <a:lnTo>
                  <a:pt x="118580" y="729"/>
                </a:lnTo>
                <a:lnTo>
                  <a:pt x="118012" y="364"/>
                </a:lnTo>
                <a:lnTo>
                  <a:pt x="117387" y="73"/>
                </a:lnTo>
                <a:lnTo>
                  <a:pt x="117046" y="0"/>
                </a:lnTo>
                <a:close/>
                <a:moveTo>
                  <a:pt x="46285" y="102857"/>
                </a:moveTo>
                <a:lnTo>
                  <a:pt x="46057" y="106358"/>
                </a:lnTo>
                <a:lnTo>
                  <a:pt x="45774" y="109932"/>
                </a:lnTo>
                <a:lnTo>
                  <a:pt x="45490" y="113142"/>
                </a:lnTo>
                <a:lnTo>
                  <a:pt x="45149" y="115403"/>
                </a:lnTo>
                <a:lnTo>
                  <a:pt x="44979" y="116279"/>
                </a:lnTo>
                <a:lnTo>
                  <a:pt x="44865" y="116863"/>
                </a:lnTo>
                <a:lnTo>
                  <a:pt x="44694" y="117300"/>
                </a:lnTo>
                <a:lnTo>
                  <a:pt x="44525" y="117519"/>
                </a:lnTo>
                <a:lnTo>
                  <a:pt x="44070" y="117665"/>
                </a:lnTo>
                <a:lnTo>
                  <a:pt x="43331" y="117884"/>
                </a:lnTo>
                <a:lnTo>
                  <a:pt x="41571" y="118249"/>
                </a:lnTo>
                <a:lnTo>
                  <a:pt x="40208" y="118540"/>
                </a:lnTo>
                <a:lnTo>
                  <a:pt x="39697" y="118686"/>
                </a:lnTo>
                <a:lnTo>
                  <a:pt x="39413" y="118759"/>
                </a:lnTo>
                <a:lnTo>
                  <a:pt x="39356" y="118832"/>
                </a:lnTo>
                <a:lnTo>
                  <a:pt x="39356" y="119052"/>
                </a:lnTo>
                <a:lnTo>
                  <a:pt x="39413" y="119124"/>
                </a:lnTo>
                <a:lnTo>
                  <a:pt x="39810" y="119197"/>
                </a:lnTo>
                <a:lnTo>
                  <a:pt x="40492" y="119270"/>
                </a:lnTo>
                <a:lnTo>
                  <a:pt x="42991" y="119343"/>
                </a:lnTo>
                <a:lnTo>
                  <a:pt x="46910" y="119416"/>
                </a:lnTo>
                <a:lnTo>
                  <a:pt x="72863" y="119416"/>
                </a:lnTo>
                <a:lnTo>
                  <a:pt x="76724" y="119343"/>
                </a:lnTo>
                <a:lnTo>
                  <a:pt x="79223" y="119270"/>
                </a:lnTo>
                <a:lnTo>
                  <a:pt x="79962" y="119197"/>
                </a:lnTo>
                <a:lnTo>
                  <a:pt x="80360" y="119124"/>
                </a:lnTo>
                <a:lnTo>
                  <a:pt x="80416" y="119052"/>
                </a:lnTo>
                <a:lnTo>
                  <a:pt x="80416" y="118832"/>
                </a:lnTo>
                <a:lnTo>
                  <a:pt x="80360" y="118759"/>
                </a:lnTo>
                <a:lnTo>
                  <a:pt x="80075" y="118686"/>
                </a:lnTo>
                <a:lnTo>
                  <a:pt x="79564" y="118540"/>
                </a:lnTo>
                <a:lnTo>
                  <a:pt x="78201" y="118249"/>
                </a:lnTo>
                <a:lnTo>
                  <a:pt x="76441" y="117884"/>
                </a:lnTo>
                <a:lnTo>
                  <a:pt x="75703" y="117665"/>
                </a:lnTo>
                <a:lnTo>
                  <a:pt x="75248" y="117519"/>
                </a:lnTo>
                <a:lnTo>
                  <a:pt x="75078" y="117300"/>
                </a:lnTo>
                <a:lnTo>
                  <a:pt x="74907" y="116863"/>
                </a:lnTo>
                <a:lnTo>
                  <a:pt x="74737" y="116279"/>
                </a:lnTo>
                <a:lnTo>
                  <a:pt x="74624" y="115403"/>
                </a:lnTo>
                <a:lnTo>
                  <a:pt x="74282" y="113142"/>
                </a:lnTo>
                <a:lnTo>
                  <a:pt x="73942" y="109932"/>
                </a:lnTo>
                <a:lnTo>
                  <a:pt x="73658" y="106358"/>
                </a:lnTo>
                <a:lnTo>
                  <a:pt x="73488" y="102857"/>
                </a:lnTo>
                <a:close/>
                <a:moveTo>
                  <a:pt x="39697" y="119343"/>
                </a:moveTo>
                <a:lnTo>
                  <a:pt x="39697" y="119416"/>
                </a:lnTo>
                <a:lnTo>
                  <a:pt x="39697" y="119707"/>
                </a:lnTo>
                <a:lnTo>
                  <a:pt x="39754" y="119780"/>
                </a:lnTo>
                <a:lnTo>
                  <a:pt x="40832" y="119853"/>
                </a:lnTo>
                <a:lnTo>
                  <a:pt x="43900" y="119926"/>
                </a:lnTo>
                <a:lnTo>
                  <a:pt x="52191" y="120000"/>
                </a:lnTo>
                <a:lnTo>
                  <a:pt x="67581" y="120000"/>
                </a:lnTo>
                <a:lnTo>
                  <a:pt x="75816" y="119926"/>
                </a:lnTo>
                <a:lnTo>
                  <a:pt x="78940" y="119853"/>
                </a:lnTo>
                <a:lnTo>
                  <a:pt x="80019" y="119780"/>
                </a:lnTo>
                <a:lnTo>
                  <a:pt x="80075" y="119707"/>
                </a:lnTo>
                <a:lnTo>
                  <a:pt x="80075" y="119416"/>
                </a:lnTo>
                <a:lnTo>
                  <a:pt x="80019" y="119343"/>
                </a:lnTo>
                <a:lnTo>
                  <a:pt x="78712" y="119416"/>
                </a:lnTo>
                <a:lnTo>
                  <a:pt x="76327" y="119489"/>
                </a:lnTo>
                <a:lnTo>
                  <a:pt x="67638" y="119562"/>
                </a:lnTo>
                <a:lnTo>
                  <a:pt x="52134" y="119562"/>
                </a:lnTo>
                <a:lnTo>
                  <a:pt x="43445" y="119489"/>
                </a:lnTo>
                <a:lnTo>
                  <a:pt x="41060" y="119416"/>
                </a:lnTo>
                <a:lnTo>
                  <a:pt x="39754" y="119343"/>
                </a:lnTo>
                <a:close/>
              </a:path>
            </a:pathLst>
          </a:custGeom>
          <a:solidFill>
            <a:srgbClr val="FFFFFF"/>
          </a:solidFill>
          <a:ln w="9525" cap="flat" cmpd="sng">
            <a:solidFill>
              <a:srgbClr val="B7B7B7"/>
            </a:solidFill>
            <a:prstDash val="solid"/>
            <a:round/>
            <a:headEnd type="none" w="med" len="med"/>
            <a:tailEnd type="none" w="med" len="med"/>
          </a:ln>
        </p:spPr>
        <p:txBody>
          <a:bodyPr lIns="121897" tIns="121897" rIns="121897" bIns="121897" anchor="ctr" anchorCtr="0">
            <a:noAutofit/>
          </a:bodyPr>
          <a:lstStyle/>
          <a:p>
            <a:pPr marL="0" marR="0" lvl="0" indent="0" algn="l" rtl="0">
              <a:lnSpc>
                <a:spcPct val="100000"/>
              </a:lnSpc>
              <a:spcBef>
                <a:spcPts val="0"/>
              </a:spcBef>
              <a:spcAft>
                <a:spcPts val="0"/>
              </a:spcAft>
              <a:buClr>
                <a:srgbClr val="000000"/>
              </a:buClr>
              <a:buFont typeface="Arial"/>
              <a:buNone/>
            </a:pPr>
            <a:endParaRPr sz="1900" b="0" i="0" u="none" strike="noStrike" cap="none">
              <a:solidFill>
                <a:srgbClr val="000000"/>
              </a:solidFill>
              <a:latin typeface="Arial"/>
              <a:ea typeface="Arial"/>
              <a:cs typeface="Arial"/>
              <a:sym typeface="Arial"/>
            </a:endParaRPr>
          </a:p>
        </p:txBody>
      </p:sp>
      <p:sp>
        <p:nvSpPr>
          <p:cNvPr id="49" name="Shape 49"/>
          <p:cNvSpPr>
            <a:spLocks noGrp="1"/>
          </p:cNvSpPr>
          <p:nvPr>
            <p:ph type="pic" idx="2"/>
          </p:nvPr>
        </p:nvSpPr>
        <p:spPr>
          <a:xfrm>
            <a:off x="7475212" y="824227"/>
            <a:ext cx="6851161" cy="4787899"/>
          </a:xfrm>
          <a:prstGeom prst="rect">
            <a:avLst/>
          </a:prstGeom>
          <a:solidFill>
            <a:schemeClr val="lt2"/>
          </a:solidFill>
          <a:ln>
            <a:noFill/>
          </a:ln>
        </p:spPr>
        <p:txBody>
          <a:bodyPr lIns="121897" tIns="121897" rIns="121897" bIns="121897" anchor="t" anchorCtr="0"/>
          <a:lstStyle>
            <a:lvl1pPr marL="0" marR="0" lvl="0" indent="0" algn="ctr" rtl="0">
              <a:lnSpc>
                <a:spcPct val="100000"/>
              </a:lnSpc>
              <a:spcBef>
                <a:spcPts val="0"/>
              </a:spcBef>
              <a:spcAft>
                <a:spcPts val="0"/>
              </a:spcAft>
              <a:buClr>
                <a:srgbClr val="797979"/>
              </a:buClr>
              <a:buFont typeface="Arial"/>
              <a:buNone/>
              <a:defRPr sz="1900" b="0" i="0" u="none" strike="noStrike" cap="none">
                <a:solidFill>
                  <a:srgbClr val="797979"/>
                </a:solidFill>
                <a:latin typeface="Arial"/>
                <a:ea typeface="Arial"/>
                <a:cs typeface="Arial"/>
                <a:sym typeface="Arial"/>
              </a:defRPr>
            </a:lvl1pPr>
            <a:lvl2pPr marL="609585" marR="0" lvl="1" indent="0" algn="l" rtl="0">
              <a:lnSpc>
                <a:spcPct val="100000"/>
              </a:lnSpc>
              <a:spcBef>
                <a:spcPts val="0"/>
              </a:spcBef>
              <a:spcAft>
                <a:spcPts val="0"/>
              </a:spcAft>
              <a:buClr>
                <a:srgbClr val="000000"/>
              </a:buClr>
              <a:buFont typeface="Arial"/>
              <a:buNone/>
              <a:defRPr sz="1900" b="0" i="0" u="none" strike="noStrike" cap="none">
                <a:solidFill>
                  <a:srgbClr val="000000"/>
                </a:solidFill>
                <a:latin typeface="Arial"/>
                <a:ea typeface="Arial"/>
                <a:cs typeface="Arial"/>
                <a:sym typeface="Arial"/>
              </a:defRPr>
            </a:lvl2pPr>
            <a:lvl3pPr marL="1219170" marR="0" lvl="2" indent="0" algn="l" rtl="0">
              <a:lnSpc>
                <a:spcPct val="100000"/>
              </a:lnSpc>
              <a:spcBef>
                <a:spcPts val="0"/>
              </a:spcBef>
              <a:spcAft>
                <a:spcPts val="0"/>
              </a:spcAft>
              <a:buClr>
                <a:srgbClr val="000000"/>
              </a:buClr>
              <a:buFont typeface="Arial"/>
              <a:buNone/>
              <a:defRPr sz="1900" b="0" i="0" u="none" strike="noStrike" cap="none">
                <a:solidFill>
                  <a:srgbClr val="000000"/>
                </a:solidFill>
                <a:latin typeface="Arial"/>
                <a:ea typeface="Arial"/>
                <a:cs typeface="Arial"/>
                <a:sym typeface="Arial"/>
              </a:defRPr>
            </a:lvl3pPr>
            <a:lvl4pPr marL="1828754" marR="0" lvl="3" indent="0" algn="l" rtl="0">
              <a:lnSpc>
                <a:spcPct val="100000"/>
              </a:lnSpc>
              <a:spcBef>
                <a:spcPts val="0"/>
              </a:spcBef>
              <a:spcAft>
                <a:spcPts val="0"/>
              </a:spcAft>
              <a:buClr>
                <a:srgbClr val="000000"/>
              </a:buClr>
              <a:buFont typeface="Arial"/>
              <a:buNone/>
              <a:defRPr sz="1900" b="0" i="0" u="none" strike="noStrike" cap="none">
                <a:solidFill>
                  <a:srgbClr val="000000"/>
                </a:solidFill>
                <a:latin typeface="Arial"/>
                <a:ea typeface="Arial"/>
                <a:cs typeface="Arial"/>
                <a:sym typeface="Arial"/>
              </a:defRPr>
            </a:lvl4pPr>
            <a:lvl5pPr marL="2438339" marR="0" lvl="4" indent="0" algn="l" rtl="0">
              <a:lnSpc>
                <a:spcPct val="100000"/>
              </a:lnSpc>
              <a:spcBef>
                <a:spcPts val="0"/>
              </a:spcBef>
              <a:spcAft>
                <a:spcPts val="0"/>
              </a:spcAft>
              <a:buClr>
                <a:srgbClr val="000000"/>
              </a:buClr>
              <a:buFont typeface="Arial"/>
              <a:buNone/>
              <a:defRPr sz="1900" b="0" i="0" u="none" strike="noStrike" cap="none">
                <a:solidFill>
                  <a:srgbClr val="000000"/>
                </a:solidFill>
                <a:latin typeface="Arial"/>
                <a:ea typeface="Arial"/>
                <a:cs typeface="Arial"/>
                <a:sym typeface="Arial"/>
              </a:defRPr>
            </a:lvl5pPr>
            <a:lvl6pPr marL="3047924" marR="0" lvl="5" indent="0" algn="l" rtl="0">
              <a:lnSpc>
                <a:spcPct val="100000"/>
              </a:lnSpc>
              <a:spcBef>
                <a:spcPts val="0"/>
              </a:spcBef>
              <a:spcAft>
                <a:spcPts val="0"/>
              </a:spcAft>
              <a:buClr>
                <a:srgbClr val="000000"/>
              </a:buClr>
              <a:buFont typeface="Arial"/>
              <a:buNone/>
              <a:defRPr sz="1900" b="0" i="0" u="none" strike="noStrike" cap="none">
                <a:solidFill>
                  <a:srgbClr val="000000"/>
                </a:solidFill>
                <a:latin typeface="Arial"/>
                <a:ea typeface="Arial"/>
                <a:cs typeface="Arial"/>
                <a:sym typeface="Arial"/>
              </a:defRPr>
            </a:lvl6pPr>
            <a:lvl7pPr marL="3657509" marR="0" lvl="6" indent="0" algn="l" rtl="0">
              <a:lnSpc>
                <a:spcPct val="100000"/>
              </a:lnSpc>
              <a:spcBef>
                <a:spcPts val="0"/>
              </a:spcBef>
              <a:spcAft>
                <a:spcPts val="0"/>
              </a:spcAft>
              <a:buClr>
                <a:srgbClr val="000000"/>
              </a:buClr>
              <a:buFont typeface="Arial"/>
              <a:buNone/>
              <a:defRPr sz="1900" b="0" i="0" u="none" strike="noStrike" cap="none">
                <a:solidFill>
                  <a:srgbClr val="000000"/>
                </a:solidFill>
                <a:latin typeface="Arial"/>
                <a:ea typeface="Arial"/>
                <a:cs typeface="Arial"/>
                <a:sym typeface="Arial"/>
              </a:defRPr>
            </a:lvl7pPr>
            <a:lvl8pPr marL="4267093" marR="0" lvl="7" indent="0" algn="l" rtl="0">
              <a:lnSpc>
                <a:spcPct val="100000"/>
              </a:lnSpc>
              <a:spcBef>
                <a:spcPts val="0"/>
              </a:spcBef>
              <a:spcAft>
                <a:spcPts val="0"/>
              </a:spcAft>
              <a:buClr>
                <a:srgbClr val="000000"/>
              </a:buClr>
              <a:buFont typeface="Arial"/>
              <a:buNone/>
              <a:defRPr sz="1900" b="0" i="0" u="none" strike="noStrike" cap="none">
                <a:solidFill>
                  <a:srgbClr val="000000"/>
                </a:solidFill>
                <a:latin typeface="Arial"/>
                <a:ea typeface="Arial"/>
                <a:cs typeface="Arial"/>
                <a:sym typeface="Arial"/>
              </a:defRPr>
            </a:lvl8pPr>
            <a:lvl9pPr marL="4876678" marR="0" lvl="8" indent="0" algn="l" rtl="0">
              <a:lnSpc>
                <a:spcPct val="100000"/>
              </a:lnSpc>
              <a:spcBef>
                <a:spcPts val="0"/>
              </a:spcBef>
              <a:spcAft>
                <a:spcPts val="0"/>
              </a:spcAft>
              <a:buClr>
                <a:srgbClr val="000000"/>
              </a:buClr>
              <a:buFont typeface="Arial"/>
              <a:buNone/>
              <a:defRPr sz="1900" b="0" i="0" u="none" strike="noStrike" cap="none">
                <a:solidFill>
                  <a:srgbClr val="000000"/>
                </a:solidFill>
                <a:latin typeface="Arial"/>
                <a:ea typeface="Arial"/>
                <a:cs typeface="Arial"/>
                <a:sym typeface="Arial"/>
              </a:defRPr>
            </a:lvl9pPr>
          </a:lstStyle>
          <a:p>
            <a:endParaRPr/>
          </a:p>
        </p:txBody>
      </p:sp>
    </p:spTree>
    <p:extLst>
      <p:ext uri="{BB962C8B-B14F-4D97-AF65-F5344CB8AC3E}">
        <p14:creationId xmlns:p14="http://schemas.microsoft.com/office/powerpoint/2010/main" val="2735736987"/>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cSld name="TITLE_AND_BODY_2">
    <p:spTree>
      <p:nvGrpSpPr>
        <p:cNvPr id="1" name="Shape 116"/>
        <p:cNvGrpSpPr/>
        <p:nvPr/>
      </p:nvGrpSpPr>
      <p:grpSpPr>
        <a:xfrm>
          <a:off x="0" y="0"/>
          <a:ext cx="0" cy="0"/>
          <a:chOff x="0" y="0"/>
          <a:chExt cx="0" cy="0"/>
        </a:xfrm>
      </p:grpSpPr>
      <p:sp>
        <p:nvSpPr>
          <p:cNvPr id="117" name="Shape 117"/>
          <p:cNvSpPr txBox="1">
            <a:spLocks noGrp="1"/>
          </p:cNvSpPr>
          <p:nvPr>
            <p:ph type="title"/>
          </p:nvPr>
        </p:nvSpPr>
        <p:spPr>
          <a:xfrm>
            <a:off x="609600" y="274637"/>
            <a:ext cx="10972800" cy="1143200"/>
          </a:xfrm>
          <a:prstGeom prst="rect">
            <a:avLst/>
          </a:prstGeom>
        </p:spPr>
        <p:txBody>
          <a:bodyPr lIns="121897" tIns="121897" rIns="121897" bIns="121897" anchor="b" anchorCtr="0"/>
          <a:lstStyle>
            <a:lvl1pPr lvl="0" rtl="0">
              <a:spcBef>
                <a:spcPts val="0"/>
              </a:spcBef>
              <a:defRPr/>
            </a:lvl1pPr>
            <a:lvl2pPr lvl="1" rtl="0">
              <a:spcBef>
                <a:spcPts val="0"/>
              </a:spcBef>
              <a:defRPr/>
            </a:lvl2pPr>
            <a:lvl3pPr lvl="2" rtl="0">
              <a:spcBef>
                <a:spcPts val="0"/>
              </a:spcBef>
              <a:defRPr/>
            </a:lvl3pPr>
            <a:lvl4pPr lvl="3" rtl="0">
              <a:spcBef>
                <a:spcPts val="0"/>
              </a:spcBef>
              <a:defRPr/>
            </a:lvl4pPr>
            <a:lvl5pPr lvl="4" rtl="0">
              <a:spcBef>
                <a:spcPts val="0"/>
              </a:spcBef>
              <a:defRPr/>
            </a:lvl5pPr>
            <a:lvl6pPr lvl="5" rtl="0">
              <a:spcBef>
                <a:spcPts val="0"/>
              </a:spcBef>
              <a:defRPr/>
            </a:lvl6pPr>
            <a:lvl7pPr lvl="6" rtl="0">
              <a:spcBef>
                <a:spcPts val="0"/>
              </a:spcBef>
              <a:defRPr/>
            </a:lvl7pPr>
            <a:lvl8pPr lvl="7" rtl="0">
              <a:spcBef>
                <a:spcPts val="0"/>
              </a:spcBef>
              <a:defRPr/>
            </a:lvl8pPr>
            <a:lvl9pPr lvl="8" rtl="0">
              <a:spcBef>
                <a:spcPts val="0"/>
              </a:spcBef>
              <a:defRPr/>
            </a:lvl9pPr>
          </a:lstStyle>
          <a:p>
            <a:endParaRPr/>
          </a:p>
        </p:txBody>
      </p:sp>
      <p:sp>
        <p:nvSpPr>
          <p:cNvPr id="118" name="Shape 118"/>
          <p:cNvSpPr txBox="1">
            <a:spLocks noGrp="1"/>
          </p:cNvSpPr>
          <p:nvPr>
            <p:ph type="body" idx="1"/>
          </p:nvPr>
        </p:nvSpPr>
        <p:spPr>
          <a:xfrm>
            <a:off x="609600" y="1600200"/>
            <a:ext cx="10972800" cy="4967600"/>
          </a:xfrm>
          <a:prstGeom prst="rect">
            <a:avLst/>
          </a:prstGeom>
        </p:spPr>
        <p:txBody>
          <a:bodyPr lIns="45699" tIns="45699" rIns="45699" bIns="45699" anchor="t" anchorCtr="0"/>
          <a:lstStyle>
            <a:lvl1pPr lvl="0" rtl="0">
              <a:spcBef>
                <a:spcPts val="0"/>
              </a:spcBef>
              <a:defRPr/>
            </a:lvl1pPr>
            <a:lvl2pPr lvl="1" rtl="0">
              <a:spcBef>
                <a:spcPts val="0"/>
              </a:spcBef>
              <a:defRPr/>
            </a:lvl2pPr>
            <a:lvl3pPr lvl="2" rtl="0">
              <a:spcBef>
                <a:spcPts val="0"/>
              </a:spcBef>
              <a:defRPr/>
            </a:lvl3pPr>
            <a:lvl4pPr lvl="3" rtl="0">
              <a:spcBef>
                <a:spcPts val="0"/>
              </a:spcBef>
              <a:defRPr/>
            </a:lvl4pPr>
            <a:lvl5pPr lvl="4" rtl="0">
              <a:spcBef>
                <a:spcPts val="0"/>
              </a:spcBef>
              <a:defRPr/>
            </a:lvl5pPr>
            <a:lvl6pPr lvl="5" rtl="0">
              <a:spcBef>
                <a:spcPts val="0"/>
              </a:spcBef>
              <a:defRPr/>
            </a:lvl6pPr>
            <a:lvl7pPr lvl="6" rtl="0">
              <a:spcBef>
                <a:spcPts val="0"/>
              </a:spcBef>
              <a:defRPr/>
            </a:lvl7pPr>
            <a:lvl8pPr lvl="7" rtl="0">
              <a:spcBef>
                <a:spcPts val="0"/>
              </a:spcBef>
              <a:defRPr/>
            </a:lvl8pPr>
            <a:lvl9pPr lvl="8" rtl="0">
              <a:spcBef>
                <a:spcPts val="0"/>
              </a:spcBef>
              <a:defRPr/>
            </a:lvl9pPr>
          </a:lstStyle>
          <a:p>
            <a:endParaRPr/>
          </a:p>
        </p:txBody>
      </p:sp>
    </p:spTree>
    <p:extLst>
      <p:ext uri="{BB962C8B-B14F-4D97-AF65-F5344CB8AC3E}">
        <p14:creationId xmlns:p14="http://schemas.microsoft.com/office/powerpoint/2010/main" val="3307088691"/>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Shape 136"/>
        <p:cNvGrpSpPr/>
        <p:nvPr/>
      </p:nvGrpSpPr>
      <p:grpSpPr>
        <a:xfrm>
          <a:off x="0" y="0"/>
          <a:ext cx="0" cy="0"/>
          <a:chOff x="0" y="0"/>
          <a:chExt cx="0" cy="0"/>
        </a:xfrm>
      </p:grpSpPr>
      <p:sp>
        <p:nvSpPr>
          <p:cNvPr id="137" name="Shape 137"/>
          <p:cNvSpPr txBox="1">
            <a:spLocks noGrp="1"/>
          </p:cNvSpPr>
          <p:nvPr>
            <p:ph type="title"/>
          </p:nvPr>
        </p:nvSpPr>
        <p:spPr>
          <a:xfrm>
            <a:off x="838200" y="365125"/>
            <a:ext cx="10515599" cy="1325562"/>
          </a:xfrm>
          <a:prstGeom prst="rect">
            <a:avLst/>
          </a:prstGeom>
          <a:noFill/>
          <a:ln>
            <a:noFill/>
          </a:ln>
        </p:spPr>
        <p:txBody>
          <a:bodyPr lIns="91425" tIns="91425" rIns="91425" bIns="91425" anchor="ctr" anchorCtr="0"/>
          <a:lstStyle>
            <a:lvl1pPr marL="0" marR="0" lvl="0" indent="0" algn="l" rtl="0">
              <a:lnSpc>
                <a:spcPct val="90000"/>
              </a:lnSpc>
              <a:spcBef>
                <a:spcPts val="0"/>
              </a:spcBef>
              <a:buClr>
                <a:schemeClr val="dk1"/>
              </a:buClr>
              <a:buFont typeface="Calibri"/>
              <a:buNone/>
              <a:defRPr sz="4400" b="0" i="0" u="none" strike="noStrike" cap="none">
                <a:solidFill>
                  <a:schemeClr val="dk1"/>
                </a:solidFill>
                <a:latin typeface="Calibri"/>
                <a:ea typeface="Calibri"/>
                <a:cs typeface="Calibri"/>
                <a:sym typeface="Calibri"/>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138" name="Shape 138"/>
          <p:cNvSpPr txBox="1">
            <a:spLocks noGrp="1"/>
          </p:cNvSpPr>
          <p:nvPr>
            <p:ph type="body" idx="1"/>
          </p:nvPr>
        </p:nvSpPr>
        <p:spPr>
          <a:xfrm>
            <a:off x="838200" y="1825625"/>
            <a:ext cx="10515599" cy="4351339"/>
          </a:xfrm>
          <a:prstGeom prst="rect">
            <a:avLst/>
          </a:prstGeom>
          <a:noFill/>
          <a:ln>
            <a:noFill/>
          </a:ln>
        </p:spPr>
        <p:txBody>
          <a:bodyPr lIns="91425" tIns="91425" rIns="91425" bIns="91425" anchor="t" anchorCtr="0"/>
          <a:lstStyle>
            <a:lvl1pPr marL="228594" marR="0" lvl="0" indent="-50793" algn="l" rtl="0">
              <a:lnSpc>
                <a:spcPct val="90000"/>
              </a:lnSpc>
              <a:spcBef>
                <a:spcPts val="1000"/>
              </a:spcBef>
              <a:buClr>
                <a:schemeClr val="dk1"/>
              </a:buClr>
              <a:buSzPct val="100000"/>
              <a:buFont typeface="Arial"/>
              <a:buChar char="•"/>
              <a:defRPr sz="2800" b="0" i="0" u="none" strike="noStrike" cap="none">
                <a:solidFill>
                  <a:schemeClr val="dk1"/>
                </a:solidFill>
                <a:latin typeface="Calibri"/>
                <a:ea typeface="Calibri"/>
                <a:cs typeface="Calibri"/>
                <a:sym typeface="Calibri"/>
              </a:defRPr>
            </a:lvl1pPr>
            <a:lvl2pPr marL="685783" marR="0" lvl="1" indent="-88882" algn="l" rtl="0">
              <a:lnSpc>
                <a:spcPct val="90000"/>
              </a:lnSpc>
              <a:spcBef>
                <a:spcPts val="500"/>
              </a:spcBef>
              <a:buClr>
                <a:schemeClr val="dk1"/>
              </a:buClr>
              <a:buSzPct val="100000"/>
              <a:buFont typeface="Arial"/>
              <a:buChar char="•"/>
              <a:defRPr sz="2400" b="0" i="0" u="none" strike="noStrike" cap="none">
                <a:solidFill>
                  <a:schemeClr val="dk1"/>
                </a:solidFill>
                <a:latin typeface="Calibri"/>
                <a:ea typeface="Calibri"/>
                <a:cs typeface="Calibri"/>
                <a:sym typeface="Calibri"/>
              </a:defRPr>
            </a:lvl2pPr>
            <a:lvl3pPr marL="1142971" marR="0" lvl="2" indent="-114271" algn="l" rtl="0">
              <a:lnSpc>
                <a:spcPct val="90000"/>
              </a:lnSpc>
              <a:spcBef>
                <a:spcPts val="5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3pPr>
            <a:lvl4pPr marL="1600160" marR="0" lvl="3" indent="-120609" algn="l" rtl="0">
              <a:lnSpc>
                <a:spcPct val="90000"/>
              </a:lnSpc>
              <a:spcBef>
                <a:spcPts val="500"/>
              </a:spcBef>
              <a:buClr>
                <a:schemeClr val="dk1"/>
              </a:buClr>
              <a:buSzPct val="100000"/>
              <a:buFont typeface="Arial"/>
              <a:buChar char="•"/>
              <a:defRPr sz="1900" b="0" i="0" u="none" strike="noStrike" cap="none">
                <a:solidFill>
                  <a:schemeClr val="dk1"/>
                </a:solidFill>
                <a:latin typeface="Calibri"/>
                <a:ea typeface="Calibri"/>
                <a:cs typeface="Calibri"/>
                <a:sym typeface="Calibri"/>
              </a:defRPr>
            </a:lvl4pPr>
            <a:lvl5pPr marL="2057349" marR="0" lvl="4" indent="-120599" algn="l" rtl="0">
              <a:lnSpc>
                <a:spcPct val="90000"/>
              </a:lnSpc>
              <a:spcBef>
                <a:spcPts val="500"/>
              </a:spcBef>
              <a:buClr>
                <a:schemeClr val="dk1"/>
              </a:buClr>
              <a:buSzPct val="100000"/>
              <a:buFont typeface="Arial"/>
              <a:buChar char="•"/>
              <a:defRPr sz="1900" b="0" i="0" u="none" strike="noStrike" cap="none">
                <a:solidFill>
                  <a:schemeClr val="dk1"/>
                </a:solidFill>
                <a:latin typeface="Calibri"/>
                <a:ea typeface="Calibri"/>
                <a:cs typeface="Calibri"/>
                <a:sym typeface="Calibri"/>
              </a:defRPr>
            </a:lvl5pPr>
            <a:lvl6pPr marL="2514537" marR="0" lvl="5" indent="-120587" algn="l" rtl="0">
              <a:lnSpc>
                <a:spcPct val="90000"/>
              </a:lnSpc>
              <a:spcBef>
                <a:spcPts val="500"/>
              </a:spcBef>
              <a:buClr>
                <a:schemeClr val="dk1"/>
              </a:buClr>
              <a:buSzPct val="100000"/>
              <a:buFont typeface="Arial"/>
              <a:buChar char="•"/>
              <a:defRPr sz="1900" b="0" i="0" u="none" strike="noStrike" cap="none">
                <a:solidFill>
                  <a:schemeClr val="dk1"/>
                </a:solidFill>
                <a:latin typeface="Calibri"/>
                <a:ea typeface="Calibri"/>
                <a:cs typeface="Calibri"/>
                <a:sym typeface="Calibri"/>
              </a:defRPr>
            </a:lvl6pPr>
            <a:lvl7pPr marL="2971726" marR="0" lvl="6" indent="-120575" algn="l" rtl="0">
              <a:lnSpc>
                <a:spcPct val="90000"/>
              </a:lnSpc>
              <a:spcBef>
                <a:spcPts val="500"/>
              </a:spcBef>
              <a:buClr>
                <a:schemeClr val="dk1"/>
              </a:buClr>
              <a:buSzPct val="100000"/>
              <a:buFont typeface="Arial"/>
              <a:buChar char="•"/>
              <a:defRPr sz="1900" b="0" i="0" u="none" strike="noStrike" cap="none">
                <a:solidFill>
                  <a:schemeClr val="dk1"/>
                </a:solidFill>
                <a:latin typeface="Calibri"/>
                <a:ea typeface="Calibri"/>
                <a:cs typeface="Calibri"/>
                <a:sym typeface="Calibri"/>
              </a:defRPr>
            </a:lvl7pPr>
            <a:lvl8pPr marL="3428914" marR="0" lvl="7" indent="-120563" algn="l" rtl="0">
              <a:lnSpc>
                <a:spcPct val="90000"/>
              </a:lnSpc>
              <a:spcBef>
                <a:spcPts val="500"/>
              </a:spcBef>
              <a:buClr>
                <a:schemeClr val="dk1"/>
              </a:buClr>
              <a:buSzPct val="100000"/>
              <a:buFont typeface="Arial"/>
              <a:buChar char="•"/>
              <a:defRPr sz="1900" b="0" i="0" u="none" strike="noStrike" cap="none">
                <a:solidFill>
                  <a:schemeClr val="dk1"/>
                </a:solidFill>
                <a:latin typeface="Calibri"/>
                <a:ea typeface="Calibri"/>
                <a:cs typeface="Calibri"/>
                <a:sym typeface="Calibri"/>
              </a:defRPr>
            </a:lvl8pPr>
            <a:lvl9pPr marL="3886103" marR="0" lvl="8" indent="-120553" algn="l" rtl="0">
              <a:lnSpc>
                <a:spcPct val="90000"/>
              </a:lnSpc>
              <a:spcBef>
                <a:spcPts val="500"/>
              </a:spcBef>
              <a:buClr>
                <a:schemeClr val="dk1"/>
              </a:buClr>
              <a:buSzPct val="100000"/>
              <a:buFont typeface="Arial"/>
              <a:buChar char="•"/>
              <a:defRPr sz="1900" b="0" i="0" u="none" strike="noStrike" cap="none">
                <a:solidFill>
                  <a:schemeClr val="dk1"/>
                </a:solidFill>
                <a:latin typeface="Calibri"/>
                <a:ea typeface="Calibri"/>
                <a:cs typeface="Calibri"/>
                <a:sym typeface="Calibri"/>
              </a:defRPr>
            </a:lvl9pPr>
          </a:lstStyle>
          <a:p>
            <a:endParaRPr/>
          </a:p>
        </p:txBody>
      </p:sp>
      <p:sp>
        <p:nvSpPr>
          <p:cNvPr id="139" name="Shape 139"/>
          <p:cNvSpPr txBox="1">
            <a:spLocks noGrp="1"/>
          </p:cNvSpPr>
          <p:nvPr>
            <p:ph type="dt" idx="10"/>
          </p:nvPr>
        </p:nvSpPr>
        <p:spPr>
          <a:xfrm>
            <a:off x="838200" y="6356351"/>
            <a:ext cx="2743199" cy="365125"/>
          </a:xfrm>
          <a:prstGeom prst="rect">
            <a:avLst/>
          </a:prstGeom>
          <a:noFill/>
          <a:ln>
            <a:noFill/>
          </a:ln>
        </p:spPr>
        <p:txBody>
          <a:bodyPr lIns="91425" tIns="91425" rIns="91425" bIns="91425" anchor="ctr" anchorCtr="0"/>
          <a:lstStyle>
            <a:lvl1pPr marL="0" marR="0" lvl="0" indent="0" algn="l" rtl="0">
              <a:spcBef>
                <a:spcPts val="0"/>
              </a:spcBef>
              <a:buNone/>
              <a:defRPr sz="1200" b="0" i="0" u="none" strike="noStrike" cap="none">
                <a:solidFill>
                  <a:srgbClr val="888888"/>
                </a:solidFill>
                <a:latin typeface="Calibri"/>
                <a:ea typeface="Calibri"/>
                <a:cs typeface="Calibri"/>
                <a:sym typeface="Calibri"/>
              </a:defRPr>
            </a:lvl1pPr>
            <a:lvl2pPr marL="457189" marR="0" lvl="1" indent="-12689" algn="l" rtl="0">
              <a:spcBef>
                <a:spcPts val="0"/>
              </a:spcBef>
              <a:buNone/>
              <a:defRPr sz="1900" b="0" i="0" u="none" strike="noStrike" cap="none">
                <a:solidFill>
                  <a:schemeClr val="dk1"/>
                </a:solidFill>
                <a:latin typeface="Calibri"/>
                <a:ea typeface="Calibri"/>
                <a:cs typeface="Calibri"/>
                <a:sym typeface="Calibri"/>
              </a:defRPr>
            </a:lvl2pPr>
            <a:lvl3pPr marL="914377" marR="0" lvl="2" indent="-12677" algn="l" rtl="0">
              <a:spcBef>
                <a:spcPts val="0"/>
              </a:spcBef>
              <a:buNone/>
              <a:defRPr sz="1900" b="0" i="0" u="none" strike="noStrike" cap="none">
                <a:solidFill>
                  <a:schemeClr val="dk1"/>
                </a:solidFill>
                <a:latin typeface="Calibri"/>
                <a:ea typeface="Calibri"/>
                <a:cs typeface="Calibri"/>
                <a:sym typeface="Calibri"/>
              </a:defRPr>
            </a:lvl3pPr>
            <a:lvl4pPr marL="1371566" marR="0" lvl="3" indent="-12665" algn="l" rtl="0">
              <a:spcBef>
                <a:spcPts val="0"/>
              </a:spcBef>
              <a:buNone/>
              <a:defRPr sz="1900" b="0" i="0" u="none" strike="noStrike" cap="none">
                <a:solidFill>
                  <a:schemeClr val="dk1"/>
                </a:solidFill>
                <a:latin typeface="Calibri"/>
                <a:ea typeface="Calibri"/>
                <a:cs typeface="Calibri"/>
                <a:sym typeface="Calibri"/>
              </a:defRPr>
            </a:lvl4pPr>
            <a:lvl5pPr marL="1828754" marR="0" lvl="4" indent="-12654" algn="l" rtl="0">
              <a:spcBef>
                <a:spcPts val="0"/>
              </a:spcBef>
              <a:buNone/>
              <a:defRPr sz="1900" b="0" i="0" u="none" strike="noStrike" cap="none">
                <a:solidFill>
                  <a:schemeClr val="dk1"/>
                </a:solidFill>
                <a:latin typeface="Calibri"/>
                <a:ea typeface="Calibri"/>
                <a:cs typeface="Calibri"/>
                <a:sym typeface="Calibri"/>
              </a:defRPr>
            </a:lvl5pPr>
            <a:lvl6pPr marL="2285943" marR="0" lvl="5" indent="-12643" algn="l" rtl="0">
              <a:spcBef>
                <a:spcPts val="0"/>
              </a:spcBef>
              <a:buNone/>
              <a:defRPr sz="1900" b="0" i="0" u="none" strike="noStrike" cap="none">
                <a:solidFill>
                  <a:schemeClr val="dk1"/>
                </a:solidFill>
                <a:latin typeface="Calibri"/>
                <a:ea typeface="Calibri"/>
                <a:cs typeface="Calibri"/>
                <a:sym typeface="Calibri"/>
              </a:defRPr>
            </a:lvl6pPr>
            <a:lvl7pPr marL="2743131" marR="0" lvl="6" indent="-12631" algn="l" rtl="0">
              <a:spcBef>
                <a:spcPts val="0"/>
              </a:spcBef>
              <a:buNone/>
              <a:defRPr sz="1900" b="0" i="0" u="none" strike="noStrike" cap="none">
                <a:solidFill>
                  <a:schemeClr val="dk1"/>
                </a:solidFill>
                <a:latin typeface="Calibri"/>
                <a:ea typeface="Calibri"/>
                <a:cs typeface="Calibri"/>
                <a:sym typeface="Calibri"/>
              </a:defRPr>
            </a:lvl7pPr>
            <a:lvl8pPr marL="3200320" marR="0" lvl="7" indent="-12619" algn="l" rtl="0">
              <a:spcBef>
                <a:spcPts val="0"/>
              </a:spcBef>
              <a:buNone/>
              <a:defRPr sz="1900" b="0" i="0" u="none" strike="noStrike" cap="none">
                <a:solidFill>
                  <a:schemeClr val="dk1"/>
                </a:solidFill>
                <a:latin typeface="Calibri"/>
                <a:ea typeface="Calibri"/>
                <a:cs typeface="Calibri"/>
                <a:sym typeface="Calibri"/>
              </a:defRPr>
            </a:lvl8pPr>
            <a:lvl9pPr marL="3657509" marR="0" lvl="8" indent="-12608" algn="l" rtl="0">
              <a:spcBef>
                <a:spcPts val="0"/>
              </a:spcBef>
              <a:buNone/>
              <a:defRPr sz="1900" b="0" i="0" u="none" strike="noStrike" cap="none">
                <a:solidFill>
                  <a:schemeClr val="dk1"/>
                </a:solidFill>
                <a:latin typeface="Calibri"/>
                <a:ea typeface="Calibri"/>
                <a:cs typeface="Calibri"/>
                <a:sym typeface="Calibri"/>
              </a:defRPr>
            </a:lvl9pPr>
          </a:lstStyle>
          <a:p>
            <a:endParaRPr/>
          </a:p>
        </p:txBody>
      </p:sp>
      <p:sp>
        <p:nvSpPr>
          <p:cNvPr id="140" name="Shape 140"/>
          <p:cNvSpPr txBox="1">
            <a:spLocks noGrp="1"/>
          </p:cNvSpPr>
          <p:nvPr>
            <p:ph type="ftr" idx="11"/>
          </p:nvPr>
        </p:nvSpPr>
        <p:spPr>
          <a:xfrm>
            <a:off x="4038600" y="6356351"/>
            <a:ext cx="4114800" cy="365125"/>
          </a:xfrm>
          <a:prstGeom prst="rect">
            <a:avLst/>
          </a:prstGeom>
          <a:noFill/>
          <a:ln>
            <a:noFill/>
          </a:ln>
        </p:spPr>
        <p:txBody>
          <a:bodyPr lIns="91425" tIns="91425" rIns="91425" bIns="91425" anchor="ctr" anchorCtr="0"/>
          <a:lstStyle>
            <a:lvl1pPr marL="0" marR="0" lvl="0" indent="0" algn="ctr" rtl="0">
              <a:spcBef>
                <a:spcPts val="0"/>
              </a:spcBef>
              <a:buNone/>
              <a:defRPr sz="1200" b="0" i="0" u="none" strike="noStrike" cap="none">
                <a:solidFill>
                  <a:srgbClr val="888888"/>
                </a:solidFill>
                <a:latin typeface="Calibri"/>
                <a:ea typeface="Calibri"/>
                <a:cs typeface="Calibri"/>
                <a:sym typeface="Calibri"/>
              </a:defRPr>
            </a:lvl1pPr>
            <a:lvl2pPr marL="457189" marR="0" lvl="1" indent="-12689" algn="l" rtl="0">
              <a:spcBef>
                <a:spcPts val="0"/>
              </a:spcBef>
              <a:buNone/>
              <a:defRPr sz="1900" b="0" i="0" u="none" strike="noStrike" cap="none">
                <a:solidFill>
                  <a:schemeClr val="dk1"/>
                </a:solidFill>
                <a:latin typeface="Calibri"/>
                <a:ea typeface="Calibri"/>
                <a:cs typeface="Calibri"/>
                <a:sym typeface="Calibri"/>
              </a:defRPr>
            </a:lvl2pPr>
            <a:lvl3pPr marL="914377" marR="0" lvl="2" indent="-12677" algn="l" rtl="0">
              <a:spcBef>
                <a:spcPts val="0"/>
              </a:spcBef>
              <a:buNone/>
              <a:defRPr sz="1900" b="0" i="0" u="none" strike="noStrike" cap="none">
                <a:solidFill>
                  <a:schemeClr val="dk1"/>
                </a:solidFill>
                <a:latin typeface="Calibri"/>
                <a:ea typeface="Calibri"/>
                <a:cs typeface="Calibri"/>
                <a:sym typeface="Calibri"/>
              </a:defRPr>
            </a:lvl3pPr>
            <a:lvl4pPr marL="1371566" marR="0" lvl="3" indent="-12665" algn="l" rtl="0">
              <a:spcBef>
                <a:spcPts val="0"/>
              </a:spcBef>
              <a:buNone/>
              <a:defRPr sz="1900" b="0" i="0" u="none" strike="noStrike" cap="none">
                <a:solidFill>
                  <a:schemeClr val="dk1"/>
                </a:solidFill>
                <a:latin typeface="Calibri"/>
                <a:ea typeface="Calibri"/>
                <a:cs typeface="Calibri"/>
                <a:sym typeface="Calibri"/>
              </a:defRPr>
            </a:lvl4pPr>
            <a:lvl5pPr marL="1828754" marR="0" lvl="4" indent="-12654" algn="l" rtl="0">
              <a:spcBef>
                <a:spcPts val="0"/>
              </a:spcBef>
              <a:buNone/>
              <a:defRPr sz="1900" b="0" i="0" u="none" strike="noStrike" cap="none">
                <a:solidFill>
                  <a:schemeClr val="dk1"/>
                </a:solidFill>
                <a:latin typeface="Calibri"/>
                <a:ea typeface="Calibri"/>
                <a:cs typeface="Calibri"/>
                <a:sym typeface="Calibri"/>
              </a:defRPr>
            </a:lvl5pPr>
            <a:lvl6pPr marL="2285943" marR="0" lvl="5" indent="-12643" algn="l" rtl="0">
              <a:spcBef>
                <a:spcPts val="0"/>
              </a:spcBef>
              <a:buNone/>
              <a:defRPr sz="1900" b="0" i="0" u="none" strike="noStrike" cap="none">
                <a:solidFill>
                  <a:schemeClr val="dk1"/>
                </a:solidFill>
                <a:latin typeface="Calibri"/>
                <a:ea typeface="Calibri"/>
                <a:cs typeface="Calibri"/>
                <a:sym typeface="Calibri"/>
              </a:defRPr>
            </a:lvl6pPr>
            <a:lvl7pPr marL="2743131" marR="0" lvl="6" indent="-12631" algn="l" rtl="0">
              <a:spcBef>
                <a:spcPts val="0"/>
              </a:spcBef>
              <a:buNone/>
              <a:defRPr sz="1900" b="0" i="0" u="none" strike="noStrike" cap="none">
                <a:solidFill>
                  <a:schemeClr val="dk1"/>
                </a:solidFill>
                <a:latin typeface="Calibri"/>
                <a:ea typeface="Calibri"/>
                <a:cs typeface="Calibri"/>
                <a:sym typeface="Calibri"/>
              </a:defRPr>
            </a:lvl7pPr>
            <a:lvl8pPr marL="3200320" marR="0" lvl="7" indent="-12619" algn="l" rtl="0">
              <a:spcBef>
                <a:spcPts val="0"/>
              </a:spcBef>
              <a:buNone/>
              <a:defRPr sz="1900" b="0" i="0" u="none" strike="noStrike" cap="none">
                <a:solidFill>
                  <a:schemeClr val="dk1"/>
                </a:solidFill>
                <a:latin typeface="Calibri"/>
                <a:ea typeface="Calibri"/>
                <a:cs typeface="Calibri"/>
                <a:sym typeface="Calibri"/>
              </a:defRPr>
            </a:lvl8pPr>
            <a:lvl9pPr marL="3657509" marR="0" lvl="8" indent="-12608" algn="l" rtl="0">
              <a:spcBef>
                <a:spcPts val="0"/>
              </a:spcBef>
              <a:buNone/>
              <a:defRPr sz="1900" b="0" i="0" u="none" strike="noStrike" cap="none">
                <a:solidFill>
                  <a:schemeClr val="dk1"/>
                </a:solidFill>
                <a:latin typeface="Calibri"/>
                <a:ea typeface="Calibri"/>
                <a:cs typeface="Calibri"/>
                <a:sym typeface="Calibri"/>
              </a:defRPr>
            </a:lvl9pPr>
          </a:lstStyle>
          <a:p>
            <a:endParaRPr/>
          </a:p>
        </p:txBody>
      </p:sp>
      <p:sp>
        <p:nvSpPr>
          <p:cNvPr id="141" name="Shape 141"/>
          <p:cNvSpPr txBox="1">
            <a:spLocks noGrp="1"/>
          </p:cNvSpPr>
          <p:nvPr>
            <p:ph type="sldNum" idx="12"/>
          </p:nvPr>
        </p:nvSpPr>
        <p:spPr>
          <a:xfrm>
            <a:off x="8610600" y="6356351"/>
            <a:ext cx="2743199" cy="365125"/>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1200" b="0" i="0" u="none" strike="noStrike" cap="none">
                <a:solidFill>
                  <a:srgbClr val="888888"/>
                </a:solidFill>
                <a:latin typeface="Calibri"/>
                <a:ea typeface="Calibri"/>
                <a:cs typeface="Calibri"/>
                <a:sym typeface="Calibri"/>
              </a:rPr>
              <a:t>‹#›</a:t>
            </a:fld>
            <a:endParaRPr lang="en-US" sz="1200" b="0" i="0" u="none" strike="noStrike" cap="none">
              <a:solidFill>
                <a:srgbClr val="888888"/>
              </a:solidFill>
              <a:latin typeface="Calibri"/>
              <a:ea typeface="Calibri"/>
              <a:cs typeface="Calibri"/>
              <a:sym typeface="Calibri"/>
            </a:endParaRPr>
          </a:p>
        </p:txBody>
      </p:sp>
    </p:spTree>
    <p:extLst>
      <p:ext uri="{BB962C8B-B14F-4D97-AF65-F5344CB8AC3E}">
        <p14:creationId xmlns:p14="http://schemas.microsoft.com/office/powerpoint/2010/main" val="3712233395"/>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Shape 299"/>
        <p:cNvGrpSpPr/>
        <p:nvPr/>
      </p:nvGrpSpPr>
      <p:grpSpPr>
        <a:xfrm>
          <a:off x="0" y="0"/>
          <a:ext cx="0" cy="0"/>
          <a:chOff x="0" y="0"/>
          <a:chExt cx="0" cy="0"/>
        </a:xfrm>
      </p:grpSpPr>
      <p:sp>
        <p:nvSpPr>
          <p:cNvPr id="300" name="Shape 300"/>
          <p:cNvSpPr txBox="1">
            <a:spLocks noGrp="1"/>
          </p:cNvSpPr>
          <p:nvPr>
            <p:ph type="title"/>
          </p:nvPr>
        </p:nvSpPr>
        <p:spPr>
          <a:xfrm>
            <a:off x="838200" y="365125"/>
            <a:ext cx="10515600" cy="1325700"/>
          </a:xfrm>
          <a:prstGeom prst="rect">
            <a:avLst/>
          </a:prstGeom>
          <a:noFill/>
          <a:ln>
            <a:noFill/>
          </a:ln>
        </p:spPr>
        <p:txBody>
          <a:bodyPr lIns="91425" tIns="91425" rIns="91425" bIns="91425" anchor="ctr" anchorCtr="0"/>
          <a:lstStyle>
            <a:lvl1pPr marL="0" marR="0" lvl="0" indent="0" algn="l" rtl="0">
              <a:lnSpc>
                <a:spcPct val="90000"/>
              </a:lnSpc>
              <a:spcBef>
                <a:spcPts val="0"/>
              </a:spcBef>
              <a:buClr>
                <a:schemeClr val="dk1"/>
              </a:buClr>
              <a:buFont typeface="Calibri"/>
              <a:buNone/>
              <a:defRPr sz="4400" b="0" i="0" u="none" strike="noStrike" cap="none">
                <a:solidFill>
                  <a:schemeClr val="dk1"/>
                </a:solidFill>
                <a:latin typeface="Calibri"/>
                <a:ea typeface="Calibri"/>
                <a:cs typeface="Calibri"/>
                <a:sym typeface="Calibri"/>
              </a:defRPr>
            </a:lvl1pPr>
            <a:lvl2pPr lvl="1" indent="0" rtl="0">
              <a:spcBef>
                <a:spcPts val="0"/>
              </a:spcBef>
              <a:buNone/>
              <a:defRPr sz="1800"/>
            </a:lvl2pPr>
            <a:lvl3pPr lvl="2" indent="0" rtl="0">
              <a:spcBef>
                <a:spcPts val="0"/>
              </a:spcBef>
              <a:buNone/>
              <a:defRPr sz="1800"/>
            </a:lvl3pPr>
            <a:lvl4pPr lvl="3" indent="0" rtl="0">
              <a:spcBef>
                <a:spcPts val="0"/>
              </a:spcBef>
              <a:buNone/>
              <a:defRPr sz="1800"/>
            </a:lvl4pPr>
            <a:lvl5pPr lvl="4" indent="0" rtl="0">
              <a:spcBef>
                <a:spcPts val="0"/>
              </a:spcBef>
              <a:buNone/>
              <a:defRPr sz="1800"/>
            </a:lvl5pPr>
            <a:lvl6pPr lvl="5" indent="0" rtl="0">
              <a:spcBef>
                <a:spcPts val="0"/>
              </a:spcBef>
              <a:buNone/>
              <a:defRPr sz="1800"/>
            </a:lvl6pPr>
            <a:lvl7pPr lvl="6" indent="0" rtl="0">
              <a:spcBef>
                <a:spcPts val="0"/>
              </a:spcBef>
              <a:buNone/>
              <a:defRPr sz="1800"/>
            </a:lvl7pPr>
            <a:lvl8pPr lvl="7" indent="0" rtl="0">
              <a:spcBef>
                <a:spcPts val="0"/>
              </a:spcBef>
              <a:buNone/>
              <a:defRPr sz="1800"/>
            </a:lvl8pPr>
            <a:lvl9pPr lvl="8" indent="0" rtl="0">
              <a:spcBef>
                <a:spcPts val="0"/>
              </a:spcBef>
              <a:buNone/>
              <a:defRPr sz="1800"/>
            </a:lvl9pPr>
          </a:lstStyle>
          <a:p>
            <a:endParaRPr/>
          </a:p>
        </p:txBody>
      </p:sp>
      <p:sp>
        <p:nvSpPr>
          <p:cNvPr id="301" name="Shape 301"/>
          <p:cNvSpPr txBox="1">
            <a:spLocks noGrp="1"/>
          </p:cNvSpPr>
          <p:nvPr>
            <p:ph type="body" idx="1"/>
          </p:nvPr>
        </p:nvSpPr>
        <p:spPr>
          <a:xfrm>
            <a:off x="838200" y="1825625"/>
            <a:ext cx="10515600" cy="4351200"/>
          </a:xfrm>
          <a:prstGeom prst="rect">
            <a:avLst/>
          </a:prstGeom>
          <a:noFill/>
          <a:ln>
            <a:noFill/>
          </a:ln>
        </p:spPr>
        <p:txBody>
          <a:bodyPr lIns="91425" tIns="91425" rIns="91425" bIns="91425" anchor="t" anchorCtr="0"/>
          <a:lstStyle>
            <a:lvl1pPr marL="228593" marR="0" lvl="0" indent="-50793" algn="l" rtl="0">
              <a:lnSpc>
                <a:spcPct val="90000"/>
              </a:lnSpc>
              <a:spcBef>
                <a:spcPts val="1000"/>
              </a:spcBef>
              <a:buClr>
                <a:schemeClr val="dk1"/>
              </a:buClr>
              <a:buSzPct val="100000"/>
              <a:buFont typeface="Arial"/>
              <a:buChar char="•"/>
              <a:defRPr sz="2800" b="0" i="0" u="none" strike="noStrike" cap="none">
                <a:solidFill>
                  <a:schemeClr val="dk1"/>
                </a:solidFill>
                <a:latin typeface="Calibri"/>
                <a:ea typeface="Calibri"/>
                <a:cs typeface="Calibri"/>
                <a:sym typeface="Calibri"/>
              </a:defRPr>
            </a:lvl1pPr>
            <a:lvl2pPr marL="685783" marR="0" lvl="1" indent="-88883" algn="l" rtl="0">
              <a:lnSpc>
                <a:spcPct val="90000"/>
              </a:lnSpc>
              <a:spcBef>
                <a:spcPts val="500"/>
              </a:spcBef>
              <a:buClr>
                <a:schemeClr val="dk1"/>
              </a:buClr>
              <a:buSzPct val="100000"/>
              <a:buFont typeface="Arial"/>
              <a:buChar char="•"/>
              <a:defRPr sz="2400" b="0" i="0" u="none" strike="noStrike" cap="none">
                <a:solidFill>
                  <a:schemeClr val="dk1"/>
                </a:solidFill>
                <a:latin typeface="Calibri"/>
                <a:ea typeface="Calibri"/>
                <a:cs typeface="Calibri"/>
                <a:sym typeface="Calibri"/>
              </a:defRPr>
            </a:lvl2pPr>
            <a:lvl3pPr marL="1142970" marR="0" lvl="2" indent="-114270" algn="l" rtl="0">
              <a:lnSpc>
                <a:spcPct val="90000"/>
              </a:lnSpc>
              <a:spcBef>
                <a:spcPts val="5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3pPr>
            <a:lvl4pPr marL="1600159" marR="0" lvl="3" indent="-120609" algn="l" rtl="0">
              <a:lnSpc>
                <a:spcPct val="90000"/>
              </a:lnSpc>
              <a:spcBef>
                <a:spcPts val="500"/>
              </a:spcBef>
              <a:buClr>
                <a:schemeClr val="dk1"/>
              </a:buClr>
              <a:buSzPct val="100000"/>
              <a:buFont typeface="Arial"/>
              <a:buChar char="•"/>
              <a:defRPr sz="1900" b="0" i="0" u="none" strike="noStrike" cap="none">
                <a:solidFill>
                  <a:schemeClr val="dk1"/>
                </a:solidFill>
                <a:latin typeface="Calibri"/>
                <a:ea typeface="Calibri"/>
                <a:cs typeface="Calibri"/>
                <a:sym typeface="Calibri"/>
              </a:defRPr>
            </a:lvl4pPr>
            <a:lvl5pPr marL="2057349" marR="0" lvl="4" indent="-120599" algn="l" rtl="0">
              <a:lnSpc>
                <a:spcPct val="90000"/>
              </a:lnSpc>
              <a:spcBef>
                <a:spcPts val="500"/>
              </a:spcBef>
              <a:buClr>
                <a:schemeClr val="dk1"/>
              </a:buClr>
              <a:buSzPct val="100000"/>
              <a:buFont typeface="Arial"/>
              <a:buChar char="•"/>
              <a:defRPr sz="1900" b="0" i="0" u="none" strike="noStrike" cap="none">
                <a:solidFill>
                  <a:schemeClr val="dk1"/>
                </a:solidFill>
                <a:latin typeface="Calibri"/>
                <a:ea typeface="Calibri"/>
                <a:cs typeface="Calibri"/>
                <a:sym typeface="Calibri"/>
              </a:defRPr>
            </a:lvl5pPr>
            <a:lvl6pPr marL="2514536" marR="0" lvl="5" indent="-120586" algn="l" rtl="0">
              <a:lnSpc>
                <a:spcPct val="90000"/>
              </a:lnSpc>
              <a:spcBef>
                <a:spcPts val="500"/>
              </a:spcBef>
              <a:buClr>
                <a:schemeClr val="dk1"/>
              </a:buClr>
              <a:buSzPct val="100000"/>
              <a:buFont typeface="Arial"/>
              <a:buChar char="•"/>
              <a:defRPr sz="1900" b="0" i="0" u="none" strike="noStrike" cap="none">
                <a:solidFill>
                  <a:schemeClr val="dk1"/>
                </a:solidFill>
                <a:latin typeface="Calibri"/>
                <a:ea typeface="Calibri"/>
                <a:cs typeface="Calibri"/>
                <a:sym typeface="Calibri"/>
              </a:defRPr>
            </a:lvl6pPr>
            <a:lvl7pPr marL="2971726" marR="0" lvl="6" indent="-120576" algn="l" rtl="0">
              <a:lnSpc>
                <a:spcPct val="90000"/>
              </a:lnSpc>
              <a:spcBef>
                <a:spcPts val="500"/>
              </a:spcBef>
              <a:buClr>
                <a:schemeClr val="dk1"/>
              </a:buClr>
              <a:buSzPct val="100000"/>
              <a:buFont typeface="Arial"/>
              <a:buChar char="•"/>
              <a:defRPr sz="1900" b="0" i="0" u="none" strike="noStrike" cap="none">
                <a:solidFill>
                  <a:schemeClr val="dk1"/>
                </a:solidFill>
                <a:latin typeface="Calibri"/>
                <a:ea typeface="Calibri"/>
                <a:cs typeface="Calibri"/>
                <a:sym typeface="Calibri"/>
              </a:defRPr>
            </a:lvl7pPr>
            <a:lvl8pPr marL="3428913" marR="0" lvl="7" indent="-120563" algn="l" rtl="0">
              <a:lnSpc>
                <a:spcPct val="90000"/>
              </a:lnSpc>
              <a:spcBef>
                <a:spcPts val="500"/>
              </a:spcBef>
              <a:buClr>
                <a:schemeClr val="dk1"/>
              </a:buClr>
              <a:buSzPct val="100000"/>
              <a:buFont typeface="Arial"/>
              <a:buChar char="•"/>
              <a:defRPr sz="1900" b="0" i="0" u="none" strike="noStrike" cap="none">
                <a:solidFill>
                  <a:schemeClr val="dk1"/>
                </a:solidFill>
                <a:latin typeface="Calibri"/>
                <a:ea typeface="Calibri"/>
                <a:cs typeface="Calibri"/>
                <a:sym typeface="Calibri"/>
              </a:defRPr>
            </a:lvl8pPr>
            <a:lvl9pPr marL="3886103" marR="0" lvl="8" indent="-120553" algn="l" rtl="0">
              <a:lnSpc>
                <a:spcPct val="90000"/>
              </a:lnSpc>
              <a:spcBef>
                <a:spcPts val="500"/>
              </a:spcBef>
              <a:buClr>
                <a:schemeClr val="dk1"/>
              </a:buClr>
              <a:buSzPct val="100000"/>
              <a:buFont typeface="Arial"/>
              <a:buChar char="•"/>
              <a:defRPr sz="1900" b="0" i="0" u="none" strike="noStrike" cap="none">
                <a:solidFill>
                  <a:schemeClr val="dk1"/>
                </a:solidFill>
                <a:latin typeface="Calibri"/>
                <a:ea typeface="Calibri"/>
                <a:cs typeface="Calibri"/>
                <a:sym typeface="Calibri"/>
              </a:defRPr>
            </a:lvl9pPr>
          </a:lstStyle>
          <a:p>
            <a:endParaRPr/>
          </a:p>
        </p:txBody>
      </p:sp>
      <p:sp>
        <p:nvSpPr>
          <p:cNvPr id="302" name="Shape 302"/>
          <p:cNvSpPr txBox="1">
            <a:spLocks noGrp="1"/>
          </p:cNvSpPr>
          <p:nvPr>
            <p:ph type="dt" idx="10"/>
          </p:nvPr>
        </p:nvSpPr>
        <p:spPr>
          <a:xfrm>
            <a:off x="838200" y="6356351"/>
            <a:ext cx="2743200" cy="365099"/>
          </a:xfrm>
          <a:prstGeom prst="rect">
            <a:avLst/>
          </a:prstGeom>
          <a:noFill/>
          <a:ln>
            <a:noFill/>
          </a:ln>
        </p:spPr>
        <p:txBody>
          <a:bodyPr lIns="91425" tIns="91425" rIns="91425" bIns="91425" anchor="ctr" anchorCtr="0"/>
          <a:lstStyle>
            <a:lvl1pPr marL="0" marR="0" lvl="0" indent="0" algn="l" rtl="0">
              <a:spcBef>
                <a:spcPts val="0"/>
              </a:spcBef>
              <a:buNone/>
              <a:defRPr sz="1200" b="0" i="0" u="none" strike="noStrike" cap="none">
                <a:solidFill>
                  <a:srgbClr val="888888"/>
                </a:solidFill>
                <a:latin typeface="Calibri"/>
                <a:ea typeface="Calibri"/>
                <a:cs typeface="Calibri"/>
                <a:sym typeface="Calibri"/>
              </a:defRPr>
            </a:lvl1pPr>
            <a:lvl2pPr marL="457188" marR="0" lvl="1" indent="-12688" algn="l" rtl="0">
              <a:spcBef>
                <a:spcPts val="0"/>
              </a:spcBef>
              <a:buNone/>
              <a:defRPr sz="1900" b="0" i="0" u="none" strike="noStrike" cap="none">
                <a:solidFill>
                  <a:schemeClr val="dk1"/>
                </a:solidFill>
                <a:latin typeface="Calibri"/>
                <a:ea typeface="Calibri"/>
                <a:cs typeface="Calibri"/>
                <a:sym typeface="Calibri"/>
              </a:defRPr>
            </a:lvl2pPr>
            <a:lvl3pPr marL="914377" marR="0" lvl="2" indent="-12677" algn="l" rtl="0">
              <a:spcBef>
                <a:spcPts val="0"/>
              </a:spcBef>
              <a:buNone/>
              <a:defRPr sz="1900" b="0" i="0" u="none" strike="noStrike" cap="none">
                <a:solidFill>
                  <a:schemeClr val="dk1"/>
                </a:solidFill>
                <a:latin typeface="Calibri"/>
                <a:ea typeface="Calibri"/>
                <a:cs typeface="Calibri"/>
                <a:sym typeface="Calibri"/>
              </a:defRPr>
            </a:lvl3pPr>
            <a:lvl4pPr marL="1371565" marR="0" lvl="3" indent="-12665" algn="l" rtl="0">
              <a:spcBef>
                <a:spcPts val="0"/>
              </a:spcBef>
              <a:buNone/>
              <a:defRPr sz="1900" b="0" i="0" u="none" strike="noStrike" cap="none">
                <a:solidFill>
                  <a:schemeClr val="dk1"/>
                </a:solidFill>
                <a:latin typeface="Calibri"/>
                <a:ea typeface="Calibri"/>
                <a:cs typeface="Calibri"/>
                <a:sym typeface="Calibri"/>
              </a:defRPr>
            </a:lvl4pPr>
            <a:lvl5pPr marL="1828754" marR="0" lvl="4" indent="-12654" algn="l" rtl="0">
              <a:spcBef>
                <a:spcPts val="0"/>
              </a:spcBef>
              <a:buNone/>
              <a:defRPr sz="1900" b="0" i="0" u="none" strike="noStrike" cap="none">
                <a:solidFill>
                  <a:schemeClr val="dk1"/>
                </a:solidFill>
                <a:latin typeface="Calibri"/>
                <a:ea typeface="Calibri"/>
                <a:cs typeface="Calibri"/>
                <a:sym typeface="Calibri"/>
              </a:defRPr>
            </a:lvl5pPr>
            <a:lvl6pPr marL="2285942" marR="0" lvl="5" indent="-12642" algn="l" rtl="0">
              <a:spcBef>
                <a:spcPts val="0"/>
              </a:spcBef>
              <a:buNone/>
              <a:defRPr sz="1900" b="0" i="0" u="none" strike="noStrike" cap="none">
                <a:solidFill>
                  <a:schemeClr val="dk1"/>
                </a:solidFill>
                <a:latin typeface="Calibri"/>
                <a:ea typeface="Calibri"/>
                <a:cs typeface="Calibri"/>
                <a:sym typeface="Calibri"/>
              </a:defRPr>
            </a:lvl6pPr>
            <a:lvl7pPr marL="2743131" marR="0" lvl="6" indent="-12631" algn="l" rtl="0">
              <a:spcBef>
                <a:spcPts val="0"/>
              </a:spcBef>
              <a:buNone/>
              <a:defRPr sz="1900" b="0" i="0" u="none" strike="noStrike" cap="none">
                <a:solidFill>
                  <a:schemeClr val="dk1"/>
                </a:solidFill>
                <a:latin typeface="Calibri"/>
                <a:ea typeface="Calibri"/>
                <a:cs typeface="Calibri"/>
                <a:sym typeface="Calibri"/>
              </a:defRPr>
            </a:lvl7pPr>
            <a:lvl8pPr marL="3200320" marR="0" lvl="7" indent="-12619" algn="l" rtl="0">
              <a:spcBef>
                <a:spcPts val="0"/>
              </a:spcBef>
              <a:buNone/>
              <a:defRPr sz="1900" b="0" i="0" u="none" strike="noStrike" cap="none">
                <a:solidFill>
                  <a:schemeClr val="dk1"/>
                </a:solidFill>
                <a:latin typeface="Calibri"/>
                <a:ea typeface="Calibri"/>
                <a:cs typeface="Calibri"/>
                <a:sym typeface="Calibri"/>
              </a:defRPr>
            </a:lvl8pPr>
            <a:lvl9pPr marL="3657508" marR="0" lvl="8" indent="-12608" algn="l" rtl="0">
              <a:spcBef>
                <a:spcPts val="0"/>
              </a:spcBef>
              <a:buNone/>
              <a:defRPr sz="1900" b="0" i="0" u="none" strike="noStrike" cap="none">
                <a:solidFill>
                  <a:schemeClr val="dk1"/>
                </a:solidFill>
                <a:latin typeface="Calibri"/>
                <a:ea typeface="Calibri"/>
                <a:cs typeface="Calibri"/>
                <a:sym typeface="Calibri"/>
              </a:defRPr>
            </a:lvl9pPr>
          </a:lstStyle>
          <a:p>
            <a:endParaRPr/>
          </a:p>
        </p:txBody>
      </p:sp>
      <p:sp>
        <p:nvSpPr>
          <p:cNvPr id="303" name="Shape 303"/>
          <p:cNvSpPr txBox="1">
            <a:spLocks noGrp="1"/>
          </p:cNvSpPr>
          <p:nvPr>
            <p:ph type="ftr" idx="11"/>
          </p:nvPr>
        </p:nvSpPr>
        <p:spPr>
          <a:xfrm>
            <a:off x="4038600" y="6356351"/>
            <a:ext cx="4114800" cy="365099"/>
          </a:xfrm>
          <a:prstGeom prst="rect">
            <a:avLst/>
          </a:prstGeom>
          <a:noFill/>
          <a:ln>
            <a:noFill/>
          </a:ln>
        </p:spPr>
        <p:txBody>
          <a:bodyPr lIns="91425" tIns="91425" rIns="91425" bIns="91425" anchor="ctr" anchorCtr="0"/>
          <a:lstStyle>
            <a:lvl1pPr marL="0" marR="0" lvl="0" indent="0" algn="ctr" rtl="0">
              <a:spcBef>
                <a:spcPts val="0"/>
              </a:spcBef>
              <a:buNone/>
              <a:defRPr sz="1200" b="0" i="0" u="none" strike="noStrike" cap="none">
                <a:solidFill>
                  <a:srgbClr val="888888"/>
                </a:solidFill>
                <a:latin typeface="Calibri"/>
                <a:ea typeface="Calibri"/>
                <a:cs typeface="Calibri"/>
                <a:sym typeface="Calibri"/>
              </a:defRPr>
            </a:lvl1pPr>
            <a:lvl2pPr marL="457188" marR="0" lvl="1" indent="-12688" algn="l" rtl="0">
              <a:spcBef>
                <a:spcPts val="0"/>
              </a:spcBef>
              <a:buNone/>
              <a:defRPr sz="1900" b="0" i="0" u="none" strike="noStrike" cap="none">
                <a:solidFill>
                  <a:schemeClr val="dk1"/>
                </a:solidFill>
                <a:latin typeface="Calibri"/>
                <a:ea typeface="Calibri"/>
                <a:cs typeface="Calibri"/>
                <a:sym typeface="Calibri"/>
              </a:defRPr>
            </a:lvl2pPr>
            <a:lvl3pPr marL="914377" marR="0" lvl="2" indent="-12677" algn="l" rtl="0">
              <a:spcBef>
                <a:spcPts val="0"/>
              </a:spcBef>
              <a:buNone/>
              <a:defRPr sz="1900" b="0" i="0" u="none" strike="noStrike" cap="none">
                <a:solidFill>
                  <a:schemeClr val="dk1"/>
                </a:solidFill>
                <a:latin typeface="Calibri"/>
                <a:ea typeface="Calibri"/>
                <a:cs typeface="Calibri"/>
                <a:sym typeface="Calibri"/>
              </a:defRPr>
            </a:lvl3pPr>
            <a:lvl4pPr marL="1371565" marR="0" lvl="3" indent="-12665" algn="l" rtl="0">
              <a:spcBef>
                <a:spcPts val="0"/>
              </a:spcBef>
              <a:buNone/>
              <a:defRPr sz="1900" b="0" i="0" u="none" strike="noStrike" cap="none">
                <a:solidFill>
                  <a:schemeClr val="dk1"/>
                </a:solidFill>
                <a:latin typeface="Calibri"/>
                <a:ea typeface="Calibri"/>
                <a:cs typeface="Calibri"/>
                <a:sym typeface="Calibri"/>
              </a:defRPr>
            </a:lvl4pPr>
            <a:lvl5pPr marL="1828754" marR="0" lvl="4" indent="-12654" algn="l" rtl="0">
              <a:spcBef>
                <a:spcPts val="0"/>
              </a:spcBef>
              <a:buNone/>
              <a:defRPr sz="1900" b="0" i="0" u="none" strike="noStrike" cap="none">
                <a:solidFill>
                  <a:schemeClr val="dk1"/>
                </a:solidFill>
                <a:latin typeface="Calibri"/>
                <a:ea typeface="Calibri"/>
                <a:cs typeface="Calibri"/>
                <a:sym typeface="Calibri"/>
              </a:defRPr>
            </a:lvl5pPr>
            <a:lvl6pPr marL="2285942" marR="0" lvl="5" indent="-12642" algn="l" rtl="0">
              <a:spcBef>
                <a:spcPts val="0"/>
              </a:spcBef>
              <a:buNone/>
              <a:defRPr sz="1900" b="0" i="0" u="none" strike="noStrike" cap="none">
                <a:solidFill>
                  <a:schemeClr val="dk1"/>
                </a:solidFill>
                <a:latin typeface="Calibri"/>
                <a:ea typeface="Calibri"/>
                <a:cs typeface="Calibri"/>
                <a:sym typeface="Calibri"/>
              </a:defRPr>
            </a:lvl6pPr>
            <a:lvl7pPr marL="2743131" marR="0" lvl="6" indent="-12631" algn="l" rtl="0">
              <a:spcBef>
                <a:spcPts val="0"/>
              </a:spcBef>
              <a:buNone/>
              <a:defRPr sz="1900" b="0" i="0" u="none" strike="noStrike" cap="none">
                <a:solidFill>
                  <a:schemeClr val="dk1"/>
                </a:solidFill>
                <a:latin typeface="Calibri"/>
                <a:ea typeface="Calibri"/>
                <a:cs typeface="Calibri"/>
                <a:sym typeface="Calibri"/>
              </a:defRPr>
            </a:lvl7pPr>
            <a:lvl8pPr marL="3200320" marR="0" lvl="7" indent="-12619" algn="l" rtl="0">
              <a:spcBef>
                <a:spcPts val="0"/>
              </a:spcBef>
              <a:buNone/>
              <a:defRPr sz="1900" b="0" i="0" u="none" strike="noStrike" cap="none">
                <a:solidFill>
                  <a:schemeClr val="dk1"/>
                </a:solidFill>
                <a:latin typeface="Calibri"/>
                <a:ea typeface="Calibri"/>
                <a:cs typeface="Calibri"/>
                <a:sym typeface="Calibri"/>
              </a:defRPr>
            </a:lvl8pPr>
            <a:lvl9pPr marL="3657508" marR="0" lvl="8" indent="-12608" algn="l" rtl="0">
              <a:spcBef>
                <a:spcPts val="0"/>
              </a:spcBef>
              <a:buNone/>
              <a:defRPr sz="1900" b="0" i="0" u="none" strike="noStrike" cap="none">
                <a:solidFill>
                  <a:schemeClr val="dk1"/>
                </a:solidFill>
                <a:latin typeface="Calibri"/>
                <a:ea typeface="Calibri"/>
                <a:cs typeface="Calibri"/>
                <a:sym typeface="Calibri"/>
              </a:defRPr>
            </a:lvl9pPr>
          </a:lstStyle>
          <a:p>
            <a:endParaRPr/>
          </a:p>
        </p:txBody>
      </p:sp>
      <p:sp>
        <p:nvSpPr>
          <p:cNvPr id="304" name="Shape 304"/>
          <p:cNvSpPr txBox="1">
            <a:spLocks noGrp="1"/>
          </p:cNvSpPr>
          <p:nvPr>
            <p:ph type="sldNum" idx="12"/>
          </p:nvPr>
        </p:nvSpPr>
        <p:spPr>
          <a:xfrm>
            <a:off x="8610600" y="6356351"/>
            <a:ext cx="2743200" cy="365099"/>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1200" b="0" i="0" u="none" strike="noStrike" cap="none">
                <a:solidFill>
                  <a:srgbClr val="888888"/>
                </a:solidFill>
                <a:latin typeface="Calibri"/>
                <a:ea typeface="Calibri"/>
                <a:cs typeface="Calibri"/>
                <a:sym typeface="Calibri"/>
              </a:rPr>
              <a:t>‹#›</a:t>
            </a:fld>
            <a:endParaRPr lang="en-US" sz="1200" b="0" i="0" u="none" strike="noStrike" cap="none">
              <a:solidFill>
                <a:srgbClr val="888888"/>
              </a:solidFill>
              <a:latin typeface="Calibri"/>
              <a:ea typeface="Calibri"/>
              <a:cs typeface="Calibri"/>
              <a:sym typeface="Calibri"/>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cSld name="Section Header">
    <p:spTree>
      <p:nvGrpSpPr>
        <p:cNvPr id="1" name="Shape 152"/>
        <p:cNvGrpSpPr/>
        <p:nvPr/>
      </p:nvGrpSpPr>
      <p:grpSpPr>
        <a:xfrm>
          <a:off x="0" y="0"/>
          <a:ext cx="0" cy="0"/>
          <a:chOff x="0" y="0"/>
          <a:chExt cx="0" cy="0"/>
        </a:xfrm>
      </p:grpSpPr>
      <p:sp>
        <p:nvSpPr>
          <p:cNvPr id="153" name="Shape 153"/>
          <p:cNvSpPr txBox="1">
            <a:spLocks noGrp="1"/>
          </p:cNvSpPr>
          <p:nvPr>
            <p:ph type="title"/>
          </p:nvPr>
        </p:nvSpPr>
        <p:spPr>
          <a:xfrm>
            <a:off x="831850" y="1709740"/>
            <a:ext cx="10515599" cy="2852737"/>
          </a:xfrm>
          <a:prstGeom prst="rect">
            <a:avLst/>
          </a:prstGeom>
          <a:noFill/>
          <a:ln>
            <a:noFill/>
          </a:ln>
        </p:spPr>
        <p:txBody>
          <a:bodyPr lIns="91425" tIns="91425" rIns="91425" bIns="91425" anchor="b" anchorCtr="0"/>
          <a:lstStyle>
            <a:lvl1pPr marL="0" marR="0" lvl="0" indent="0" algn="l" rtl="0">
              <a:lnSpc>
                <a:spcPct val="90000"/>
              </a:lnSpc>
              <a:spcBef>
                <a:spcPts val="0"/>
              </a:spcBef>
              <a:buClr>
                <a:schemeClr val="dk1"/>
              </a:buClr>
              <a:buFont typeface="Calibri"/>
              <a:buNone/>
              <a:defRPr sz="6000" b="0" i="0" u="none" strike="noStrike" cap="none">
                <a:solidFill>
                  <a:schemeClr val="dk1"/>
                </a:solidFill>
                <a:latin typeface="Calibri"/>
                <a:ea typeface="Calibri"/>
                <a:cs typeface="Calibri"/>
                <a:sym typeface="Calibri"/>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154" name="Shape 154"/>
          <p:cNvSpPr txBox="1">
            <a:spLocks noGrp="1"/>
          </p:cNvSpPr>
          <p:nvPr>
            <p:ph type="body" idx="1"/>
          </p:nvPr>
        </p:nvSpPr>
        <p:spPr>
          <a:xfrm>
            <a:off x="831850" y="4589464"/>
            <a:ext cx="10515599" cy="1500187"/>
          </a:xfrm>
          <a:prstGeom prst="rect">
            <a:avLst/>
          </a:prstGeom>
          <a:noFill/>
          <a:ln>
            <a:noFill/>
          </a:ln>
        </p:spPr>
        <p:txBody>
          <a:bodyPr lIns="91425" tIns="91425" rIns="91425" bIns="91425" anchor="t" anchorCtr="0"/>
          <a:lstStyle>
            <a:lvl1pPr marL="0" marR="0" lvl="0" indent="0" algn="l" rtl="0">
              <a:lnSpc>
                <a:spcPct val="90000"/>
              </a:lnSpc>
              <a:spcBef>
                <a:spcPts val="1000"/>
              </a:spcBef>
              <a:buClr>
                <a:srgbClr val="888888"/>
              </a:buClr>
              <a:buFont typeface="Arial"/>
              <a:buNone/>
              <a:defRPr sz="2400" b="0" i="0" u="none" strike="noStrike" cap="none">
                <a:solidFill>
                  <a:srgbClr val="888888"/>
                </a:solidFill>
                <a:latin typeface="Calibri"/>
                <a:ea typeface="Calibri"/>
                <a:cs typeface="Calibri"/>
                <a:sym typeface="Calibri"/>
              </a:defRPr>
            </a:lvl1pPr>
            <a:lvl2pPr marL="457189" marR="0" lvl="1" indent="-12689" algn="l" rtl="0">
              <a:lnSpc>
                <a:spcPct val="90000"/>
              </a:lnSpc>
              <a:spcBef>
                <a:spcPts val="500"/>
              </a:spcBef>
              <a:buClr>
                <a:srgbClr val="888888"/>
              </a:buClr>
              <a:buFont typeface="Arial"/>
              <a:buNone/>
              <a:defRPr sz="2000" b="0" i="0" u="none" strike="noStrike" cap="none">
                <a:solidFill>
                  <a:srgbClr val="888888"/>
                </a:solidFill>
                <a:latin typeface="Calibri"/>
                <a:ea typeface="Calibri"/>
                <a:cs typeface="Calibri"/>
                <a:sym typeface="Calibri"/>
              </a:defRPr>
            </a:lvl2pPr>
            <a:lvl3pPr marL="914377" marR="0" lvl="2" indent="-12677" algn="l" rtl="0">
              <a:lnSpc>
                <a:spcPct val="90000"/>
              </a:lnSpc>
              <a:spcBef>
                <a:spcPts val="500"/>
              </a:spcBef>
              <a:buClr>
                <a:srgbClr val="888888"/>
              </a:buClr>
              <a:buFont typeface="Arial"/>
              <a:buNone/>
              <a:defRPr sz="1900" b="0" i="0" u="none" strike="noStrike" cap="none">
                <a:solidFill>
                  <a:srgbClr val="888888"/>
                </a:solidFill>
                <a:latin typeface="Calibri"/>
                <a:ea typeface="Calibri"/>
                <a:cs typeface="Calibri"/>
                <a:sym typeface="Calibri"/>
              </a:defRPr>
            </a:lvl3pPr>
            <a:lvl4pPr marL="1371566" marR="0" lvl="3" indent="-12665" algn="l" rtl="0">
              <a:lnSpc>
                <a:spcPct val="90000"/>
              </a:lnSpc>
              <a:spcBef>
                <a:spcPts val="500"/>
              </a:spcBef>
              <a:buClr>
                <a:srgbClr val="888888"/>
              </a:buClr>
              <a:buFont typeface="Arial"/>
              <a:buNone/>
              <a:defRPr sz="1600" b="0" i="0" u="none" strike="noStrike" cap="none">
                <a:solidFill>
                  <a:srgbClr val="888888"/>
                </a:solidFill>
                <a:latin typeface="Calibri"/>
                <a:ea typeface="Calibri"/>
                <a:cs typeface="Calibri"/>
                <a:sym typeface="Calibri"/>
              </a:defRPr>
            </a:lvl4pPr>
            <a:lvl5pPr marL="1828754" marR="0" lvl="4" indent="-12654" algn="l" rtl="0">
              <a:lnSpc>
                <a:spcPct val="90000"/>
              </a:lnSpc>
              <a:spcBef>
                <a:spcPts val="500"/>
              </a:spcBef>
              <a:buClr>
                <a:srgbClr val="888888"/>
              </a:buClr>
              <a:buFont typeface="Arial"/>
              <a:buNone/>
              <a:defRPr sz="1600" b="0" i="0" u="none" strike="noStrike" cap="none">
                <a:solidFill>
                  <a:srgbClr val="888888"/>
                </a:solidFill>
                <a:latin typeface="Calibri"/>
                <a:ea typeface="Calibri"/>
                <a:cs typeface="Calibri"/>
                <a:sym typeface="Calibri"/>
              </a:defRPr>
            </a:lvl5pPr>
            <a:lvl6pPr marL="2285943" marR="0" lvl="5" indent="-12643" algn="l" rtl="0">
              <a:lnSpc>
                <a:spcPct val="90000"/>
              </a:lnSpc>
              <a:spcBef>
                <a:spcPts val="500"/>
              </a:spcBef>
              <a:buClr>
                <a:srgbClr val="888888"/>
              </a:buClr>
              <a:buFont typeface="Arial"/>
              <a:buNone/>
              <a:defRPr sz="1600" b="0" i="0" u="none" strike="noStrike" cap="none">
                <a:solidFill>
                  <a:srgbClr val="888888"/>
                </a:solidFill>
                <a:latin typeface="Calibri"/>
                <a:ea typeface="Calibri"/>
                <a:cs typeface="Calibri"/>
                <a:sym typeface="Calibri"/>
              </a:defRPr>
            </a:lvl6pPr>
            <a:lvl7pPr marL="2743131" marR="0" lvl="6" indent="-12631" algn="l" rtl="0">
              <a:lnSpc>
                <a:spcPct val="90000"/>
              </a:lnSpc>
              <a:spcBef>
                <a:spcPts val="500"/>
              </a:spcBef>
              <a:buClr>
                <a:srgbClr val="888888"/>
              </a:buClr>
              <a:buFont typeface="Arial"/>
              <a:buNone/>
              <a:defRPr sz="1600" b="0" i="0" u="none" strike="noStrike" cap="none">
                <a:solidFill>
                  <a:srgbClr val="888888"/>
                </a:solidFill>
                <a:latin typeface="Calibri"/>
                <a:ea typeface="Calibri"/>
                <a:cs typeface="Calibri"/>
                <a:sym typeface="Calibri"/>
              </a:defRPr>
            </a:lvl7pPr>
            <a:lvl8pPr marL="3200320" marR="0" lvl="7" indent="-12619" algn="l" rtl="0">
              <a:lnSpc>
                <a:spcPct val="90000"/>
              </a:lnSpc>
              <a:spcBef>
                <a:spcPts val="500"/>
              </a:spcBef>
              <a:buClr>
                <a:srgbClr val="888888"/>
              </a:buClr>
              <a:buFont typeface="Arial"/>
              <a:buNone/>
              <a:defRPr sz="1600" b="0" i="0" u="none" strike="noStrike" cap="none">
                <a:solidFill>
                  <a:srgbClr val="888888"/>
                </a:solidFill>
                <a:latin typeface="Calibri"/>
                <a:ea typeface="Calibri"/>
                <a:cs typeface="Calibri"/>
                <a:sym typeface="Calibri"/>
              </a:defRPr>
            </a:lvl8pPr>
            <a:lvl9pPr marL="3657509" marR="0" lvl="8" indent="-12608" algn="l" rtl="0">
              <a:lnSpc>
                <a:spcPct val="90000"/>
              </a:lnSpc>
              <a:spcBef>
                <a:spcPts val="500"/>
              </a:spcBef>
              <a:buClr>
                <a:srgbClr val="888888"/>
              </a:buClr>
              <a:buFont typeface="Arial"/>
              <a:buNone/>
              <a:defRPr sz="1600" b="0" i="0" u="none" strike="noStrike" cap="none">
                <a:solidFill>
                  <a:srgbClr val="888888"/>
                </a:solidFill>
                <a:latin typeface="Calibri"/>
                <a:ea typeface="Calibri"/>
                <a:cs typeface="Calibri"/>
                <a:sym typeface="Calibri"/>
              </a:defRPr>
            </a:lvl9pPr>
          </a:lstStyle>
          <a:p>
            <a:endParaRPr/>
          </a:p>
        </p:txBody>
      </p:sp>
      <p:sp>
        <p:nvSpPr>
          <p:cNvPr id="155" name="Shape 155"/>
          <p:cNvSpPr txBox="1">
            <a:spLocks noGrp="1"/>
          </p:cNvSpPr>
          <p:nvPr>
            <p:ph type="dt" idx="10"/>
          </p:nvPr>
        </p:nvSpPr>
        <p:spPr>
          <a:xfrm>
            <a:off x="838200" y="6356351"/>
            <a:ext cx="2743199" cy="365125"/>
          </a:xfrm>
          <a:prstGeom prst="rect">
            <a:avLst/>
          </a:prstGeom>
          <a:noFill/>
          <a:ln>
            <a:noFill/>
          </a:ln>
        </p:spPr>
        <p:txBody>
          <a:bodyPr lIns="91425" tIns="91425" rIns="91425" bIns="91425" anchor="ctr" anchorCtr="0"/>
          <a:lstStyle>
            <a:lvl1pPr marL="0" marR="0" lvl="0" indent="0" algn="l" rtl="0">
              <a:spcBef>
                <a:spcPts val="0"/>
              </a:spcBef>
              <a:buNone/>
              <a:defRPr sz="1200">
                <a:solidFill>
                  <a:srgbClr val="888888"/>
                </a:solidFill>
                <a:latin typeface="Calibri"/>
                <a:ea typeface="Calibri"/>
                <a:cs typeface="Calibri"/>
                <a:sym typeface="Calibri"/>
              </a:defRPr>
            </a:lvl1pPr>
            <a:lvl2pPr marL="457189" marR="0" lvl="1" indent="-12689" algn="l" rtl="0">
              <a:spcBef>
                <a:spcPts val="0"/>
              </a:spcBef>
              <a:buNone/>
              <a:defRPr sz="1900" b="0" i="0" u="none" strike="noStrike" cap="none">
                <a:solidFill>
                  <a:schemeClr val="dk1"/>
                </a:solidFill>
                <a:latin typeface="Calibri"/>
                <a:ea typeface="Calibri"/>
                <a:cs typeface="Calibri"/>
                <a:sym typeface="Calibri"/>
              </a:defRPr>
            </a:lvl2pPr>
            <a:lvl3pPr marL="914377" marR="0" lvl="2" indent="-12677" algn="l" rtl="0">
              <a:spcBef>
                <a:spcPts val="0"/>
              </a:spcBef>
              <a:buNone/>
              <a:defRPr sz="1900" b="0" i="0" u="none" strike="noStrike" cap="none">
                <a:solidFill>
                  <a:schemeClr val="dk1"/>
                </a:solidFill>
                <a:latin typeface="Calibri"/>
                <a:ea typeface="Calibri"/>
                <a:cs typeface="Calibri"/>
                <a:sym typeface="Calibri"/>
              </a:defRPr>
            </a:lvl3pPr>
            <a:lvl4pPr marL="1371566" marR="0" lvl="3" indent="-12665" algn="l" rtl="0">
              <a:spcBef>
                <a:spcPts val="0"/>
              </a:spcBef>
              <a:buNone/>
              <a:defRPr sz="1900" b="0" i="0" u="none" strike="noStrike" cap="none">
                <a:solidFill>
                  <a:schemeClr val="dk1"/>
                </a:solidFill>
                <a:latin typeface="Calibri"/>
                <a:ea typeface="Calibri"/>
                <a:cs typeface="Calibri"/>
                <a:sym typeface="Calibri"/>
              </a:defRPr>
            </a:lvl4pPr>
            <a:lvl5pPr marL="1828754" marR="0" lvl="4" indent="-12654" algn="l" rtl="0">
              <a:spcBef>
                <a:spcPts val="0"/>
              </a:spcBef>
              <a:buNone/>
              <a:defRPr sz="1900" b="0" i="0" u="none" strike="noStrike" cap="none">
                <a:solidFill>
                  <a:schemeClr val="dk1"/>
                </a:solidFill>
                <a:latin typeface="Calibri"/>
                <a:ea typeface="Calibri"/>
                <a:cs typeface="Calibri"/>
                <a:sym typeface="Calibri"/>
              </a:defRPr>
            </a:lvl5pPr>
            <a:lvl6pPr marL="2285943" marR="0" lvl="5" indent="-12643" algn="l" rtl="0">
              <a:spcBef>
                <a:spcPts val="0"/>
              </a:spcBef>
              <a:buNone/>
              <a:defRPr sz="1900" b="0" i="0" u="none" strike="noStrike" cap="none">
                <a:solidFill>
                  <a:schemeClr val="dk1"/>
                </a:solidFill>
                <a:latin typeface="Calibri"/>
                <a:ea typeface="Calibri"/>
                <a:cs typeface="Calibri"/>
                <a:sym typeface="Calibri"/>
              </a:defRPr>
            </a:lvl6pPr>
            <a:lvl7pPr marL="2743131" marR="0" lvl="6" indent="-12631" algn="l" rtl="0">
              <a:spcBef>
                <a:spcPts val="0"/>
              </a:spcBef>
              <a:buNone/>
              <a:defRPr sz="1900" b="0" i="0" u="none" strike="noStrike" cap="none">
                <a:solidFill>
                  <a:schemeClr val="dk1"/>
                </a:solidFill>
                <a:latin typeface="Calibri"/>
                <a:ea typeface="Calibri"/>
                <a:cs typeface="Calibri"/>
                <a:sym typeface="Calibri"/>
              </a:defRPr>
            </a:lvl7pPr>
            <a:lvl8pPr marL="3200320" marR="0" lvl="7" indent="-12619" algn="l" rtl="0">
              <a:spcBef>
                <a:spcPts val="0"/>
              </a:spcBef>
              <a:buNone/>
              <a:defRPr sz="1900" b="0" i="0" u="none" strike="noStrike" cap="none">
                <a:solidFill>
                  <a:schemeClr val="dk1"/>
                </a:solidFill>
                <a:latin typeface="Calibri"/>
                <a:ea typeface="Calibri"/>
                <a:cs typeface="Calibri"/>
                <a:sym typeface="Calibri"/>
              </a:defRPr>
            </a:lvl8pPr>
            <a:lvl9pPr marL="3657509" marR="0" lvl="8" indent="-12608" algn="l" rtl="0">
              <a:spcBef>
                <a:spcPts val="0"/>
              </a:spcBef>
              <a:buNone/>
              <a:defRPr sz="1900" b="0" i="0" u="none" strike="noStrike" cap="none">
                <a:solidFill>
                  <a:schemeClr val="dk1"/>
                </a:solidFill>
                <a:latin typeface="Calibri"/>
                <a:ea typeface="Calibri"/>
                <a:cs typeface="Calibri"/>
                <a:sym typeface="Calibri"/>
              </a:defRPr>
            </a:lvl9pPr>
          </a:lstStyle>
          <a:p>
            <a:endParaRPr/>
          </a:p>
        </p:txBody>
      </p:sp>
      <p:sp>
        <p:nvSpPr>
          <p:cNvPr id="156" name="Shape 156"/>
          <p:cNvSpPr txBox="1">
            <a:spLocks noGrp="1"/>
          </p:cNvSpPr>
          <p:nvPr>
            <p:ph type="ftr" idx="11"/>
          </p:nvPr>
        </p:nvSpPr>
        <p:spPr>
          <a:xfrm>
            <a:off x="4038600" y="6356351"/>
            <a:ext cx="4114800" cy="365125"/>
          </a:xfrm>
          <a:prstGeom prst="rect">
            <a:avLst/>
          </a:prstGeom>
          <a:noFill/>
          <a:ln>
            <a:noFill/>
          </a:ln>
        </p:spPr>
        <p:txBody>
          <a:bodyPr lIns="91425" tIns="91425" rIns="91425" bIns="91425" anchor="ctr" anchorCtr="0"/>
          <a:lstStyle>
            <a:lvl1pPr marL="0" marR="0" lvl="0" indent="0" algn="ctr" rtl="0">
              <a:spcBef>
                <a:spcPts val="0"/>
              </a:spcBef>
              <a:buNone/>
              <a:defRPr sz="1200">
                <a:solidFill>
                  <a:srgbClr val="888888"/>
                </a:solidFill>
                <a:latin typeface="Calibri"/>
                <a:ea typeface="Calibri"/>
                <a:cs typeface="Calibri"/>
                <a:sym typeface="Calibri"/>
              </a:defRPr>
            </a:lvl1pPr>
            <a:lvl2pPr marL="457189" marR="0" lvl="1" indent="-12689" algn="l" rtl="0">
              <a:spcBef>
                <a:spcPts val="0"/>
              </a:spcBef>
              <a:buNone/>
              <a:defRPr sz="1900" b="0" i="0" u="none" strike="noStrike" cap="none">
                <a:solidFill>
                  <a:schemeClr val="dk1"/>
                </a:solidFill>
                <a:latin typeface="Calibri"/>
                <a:ea typeface="Calibri"/>
                <a:cs typeface="Calibri"/>
                <a:sym typeface="Calibri"/>
              </a:defRPr>
            </a:lvl2pPr>
            <a:lvl3pPr marL="914377" marR="0" lvl="2" indent="-12677" algn="l" rtl="0">
              <a:spcBef>
                <a:spcPts val="0"/>
              </a:spcBef>
              <a:buNone/>
              <a:defRPr sz="1900" b="0" i="0" u="none" strike="noStrike" cap="none">
                <a:solidFill>
                  <a:schemeClr val="dk1"/>
                </a:solidFill>
                <a:latin typeface="Calibri"/>
                <a:ea typeface="Calibri"/>
                <a:cs typeface="Calibri"/>
                <a:sym typeface="Calibri"/>
              </a:defRPr>
            </a:lvl3pPr>
            <a:lvl4pPr marL="1371566" marR="0" lvl="3" indent="-12665" algn="l" rtl="0">
              <a:spcBef>
                <a:spcPts val="0"/>
              </a:spcBef>
              <a:buNone/>
              <a:defRPr sz="1900" b="0" i="0" u="none" strike="noStrike" cap="none">
                <a:solidFill>
                  <a:schemeClr val="dk1"/>
                </a:solidFill>
                <a:latin typeface="Calibri"/>
                <a:ea typeface="Calibri"/>
                <a:cs typeface="Calibri"/>
                <a:sym typeface="Calibri"/>
              </a:defRPr>
            </a:lvl4pPr>
            <a:lvl5pPr marL="1828754" marR="0" lvl="4" indent="-12654" algn="l" rtl="0">
              <a:spcBef>
                <a:spcPts val="0"/>
              </a:spcBef>
              <a:buNone/>
              <a:defRPr sz="1900" b="0" i="0" u="none" strike="noStrike" cap="none">
                <a:solidFill>
                  <a:schemeClr val="dk1"/>
                </a:solidFill>
                <a:latin typeface="Calibri"/>
                <a:ea typeface="Calibri"/>
                <a:cs typeface="Calibri"/>
                <a:sym typeface="Calibri"/>
              </a:defRPr>
            </a:lvl5pPr>
            <a:lvl6pPr marL="2285943" marR="0" lvl="5" indent="-12643" algn="l" rtl="0">
              <a:spcBef>
                <a:spcPts val="0"/>
              </a:spcBef>
              <a:buNone/>
              <a:defRPr sz="1900" b="0" i="0" u="none" strike="noStrike" cap="none">
                <a:solidFill>
                  <a:schemeClr val="dk1"/>
                </a:solidFill>
                <a:latin typeface="Calibri"/>
                <a:ea typeface="Calibri"/>
                <a:cs typeface="Calibri"/>
                <a:sym typeface="Calibri"/>
              </a:defRPr>
            </a:lvl6pPr>
            <a:lvl7pPr marL="2743131" marR="0" lvl="6" indent="-12631" algn="l" rtl="0">
              <a:spcBef>
                <a:spcPts val="0"/>
              </a:spcBef>
              <a:buNone/>
              <a:defRPr sz="1900" b="0" i="0" u="none" strike="noStrike" cap="none">
                <a:solidFill>
                  <a:schemeClr val="dk1"/>
                </a:solidFill>
                <a:latin typeface="Calibri"/>
                <a:ea typeface="Calibri"/>
                <a:cs typeface="Calibri"/>
                <a:sym typeface="Calibri"/>
              </a:defRPr>
            </a:lvl7pPr>
            <a:lvl8pPr marL="3200320" marR="0" lvl="7" indent="-12619" algn="l" rtl="0">
              <a:spcBef>
                <a:spcPts val="0"/>
              </a:spcBef>
              <a:buNone/>
              <a:defRPr sz="1900" b="0" i="0" u="none" strike="noStrike" cap="none">
                <a:solidFill>
                  <a:schemeClr val="dk1"/>
                </a:solidFill>
                <a:latin typeface="Calibri"/>
                <a:ea typeface="Calibri"/>
                <a:cs typeface="Calibri"/>
                <a:sym typeface="Calibri"/>
              </a:defRPr>
            </a:lvl8pPr>
            <a:lvl9pPr marL="3657509" marR="0" lvl="8" indent="-12608" algn="l" rtl="0">
              <a:spcBef>
                <a:spcPts val="0"/>
              </a:spcBef>
              <a:buNone/>
              <a:defRPr sz="1900" b="0" i="0" u="none" strike="noStrike" cap="none">
                <a:solidFill>
                  <a:schemeClr val="dk1"/>
                </a:solidFill>
                <a:latin typeface="Calibri"/>
                <a:ea typeface="Calibri"/>
                <a:cs typeface="Calibri"/>
                <a:sym typeface="Calibri"/>
              </a:defRPr>
            </a:lvl9pPr>
          </a:lstStyle>
          <a:p>
            <a:endParaRPr/>
          </a:p>
        </p:txBody>
      </p:sp>
      <p:sp>
        <p:nvSpPr>
          <p:cNvPr id="157" name="Shape 157"/>
          <p:cNvSpPr txBox="1">
            <a:spLocks noGrp="1"/>
          </p:cNvSpPr>
          <p:nvPr>
            <p:ph type="sldNum" idx="12"/>
          </p:nvPr>
        </p:nvSpPr>
        <p:spPr>
          <a:xfrm>
            <a:off x="8610600" y="6356351"/>
            <a:ext cx="2743199" cy="365125"/>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1200">
                <a:solidFill>
                  <a:srgbClr val="888888"/>
                </a:solidFill>
                <a:latin typeface="Calibri"/>
                <a:ea typeface="Calibri"/>
                <a:cs typeface="Calibri"/>
                <a:sym typeface="Calibri"/>
              </a:rPr>
              <a:t>‹#›</a:t>
            </a:fld>
            <a:endParaRPr lang="en-US" sz="1200">
              <a:solidFill>
                <a:srgbClr val="888888"/>
              </a:solidFill>
              <a:latin typeface="Calibri"/>
              <a:ea typeface="Calibri"/>
              <a:cs typeface="Calibri"/>
              <a:sym typeface="Calibri"/>
            </a:endParaRPr>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cSld name="Blank">
    <p:spTree>
      <p:nvGrpSpPr>
        <p:cNvPr id="1" name="Shape 305"/>
        <p:cNvGrpSpPr/>
        <p:nvPr/>
      </p:nvGrpSpPr>
      <p:grpSpPr>
        <a:xfrm>
          <a:off x="0" y="0"/>
          <a:ext cx="0" cy="0"/>
          <a:chOff x="0" y="0"/>
          <a:chExt cx="0" cy="0"/>
        </a:xfrm>
      </p:grpSpPr>
      <p:sp>
        <p:nvSpPr>
          <p:cNvPr id="306" name="Shape 306"/>
          <p:cNvSpPr txBox="1">
            <a:spLocks noGrp="1"/>
          </p:cNvSpPr>
          <p:nvPr>
            <p:ph type="dt" idx="10"/>
          </p:nvPr>
        </p:nvSpPr>
        <p:spPr>
          <a:xfrm>
            <a:off x="838200" y="6356351"/>
            <a:ext cx="2743200" cy="365099"/>
          </a:xfrm>
          <a:prstGeom prst="rect">
            <a:avLst/>
          </a:prstGeom>
          <a:noFill/>
          <a:ln>
            <a:noFill/>
          </a:ln>
        </p:spPr>
        <p:txBody>
          <a:bodyPr lIns="91425" tIns="91425" rIns="91425" bIns="91425" anchor="ctr" anchorCtr="0"/>
          <a:lstStyle>
            <a:lvl1pPr marL="0" marR="0" lvl="0" indent="0" algn="l" rtl="0">
              <a:spcBef>
                <a:spcPts val="0"/>
              </a:spcBef>
              <a:buNone/>
              <a:defRPr sz="1200">
                <a:solidFill>
                  <a:srgbClr val="888888"/>
                </a:solidFill>
                <a:latin typeface="Calibri"/>
                <a:ea typeface="Calibri"/>
                <a:cs typeface="Calibri"/>
                <a:sym typeface="Calibri"/>
              </a:defRPr>
            </a:lvl1pPr>
            <a:lvl2pPr marL="457188" marR="0" lvl="1" indent="-12688" algn="l" rtl="0">
              <a:spcBef>
                <a:spcPts val="0"/>
              </a:spcBef>
              <a:buNone/>
              <a:defRPr sz="1900" b="0" i="0" u="none" strike="noStrike" cap="none">
                <a:solidFill>
                  <a:schemeClr val="dk1"/>
                </a:solidFill>
                <a:latin typeface="Calibri"/>
                <a:ea typeface="Calibri"/>
                <a:cs typeface="Calibri"/>
                <a:sym typeface="Calibri"/>
              </a:defRPr>
            </a:lvl2pPr>
            <a:lvl3pPr marL="914377" marR="0" lvl="2" indent="-12677" algn="l" rtl="0">
              <a:spcBef>
                <a:spcPts val="0"/>
              </a:spcBef>
              <a:buNone/>
              <a:defRPr sz="1900" b="0" i="0" u="none" strike="noStrike" cap="none">
                <a:solidFill>
                  <a:schemeClr val="dk1"/>
                </a:solidFill>
                <a:latin typeface="Calibri"/>
                <a:ea typeface="Calibri"/>
                <a:cs typeface="Calibri"/>
                <a:sym typeface="Calibri"/>
              </a:defRPr>
            </a:lvl3pPr>
            <a:lvl4pPr marL="1371565" marR="0" lvl="3" indent="-12665" algn="l" rtl="0">
              <a:spcBef>
                <a:spcPts val="0"/>
              </a:spcBef>
              <a:buNone/>
              <a:defRPr sz="1900" b="0" i="0" u="none" strike="noStrike" cap="none">
                <a:solidFill>
                  <a:schemeClr val="dk1"/>
                </a:solidFill>
                <a:latin typeface="Calibri"/>
                <a:ea typeface="Calibri"/>
                <a:cs typeface="Calibri"/>
                <a:sym typeface="Calibri"/>
              </a:defRPr>
            </a:lvl4pPr>
            <a:lvl5pPr marL="1828754" marR="0" lvl="4" indent="-12654" algn="l" rtl="0">
              <a:spcBef>
                <a:spcPts val="0"/>
              </a:spcBef>
              <a:buNone/>
              <a:defRPr sz="1900" b="0" i="0" u="none" strike="noStrike" cap="none">
                <a:solidFill>
                  <a:schemeClr val="dk1"/>
                </a:solidFill>
                <a:latin typeface="Calibri"/>
                <a:ea typeface="Calibri"/>
                <a:cs typeface="Calibri"/>
                <a:sym typeface="Calibri"/>
              </a:defRPr>
            </a:lvl5pPr>
            <a:lvl6pPr marL="2285942" marR="0" lvl="5" indent="-12642" algn="l" rtl="0">
              <a:spcBef>
                <a:spcPts val="0"/>
              </a:spcBef>
              <a:buNone/>
              <a:defRPr sz="1900" b="0" i="0" u="none" strike="noStrike" cap="none">
                <a:solidFill>
                  <a:schemeClr val="dk1"/>
                </a:solidFill>
                <a:latin typeface="Calibri"/>
                <a:ea typeface="Calibri"/>
                <a:cs typeface="Calibri"/>
                <a:sym typeface="Calibri"/>
              </a:defRPr>
            </a:lvl6pPr>
            <a:lvl7pPr marL="2743131" marR="0" lvl="6" indent="-12631" algn="l" rtl="0">
              <a:spcBef>
                <a:spcPts val="0"/>
              </a:spcBef>
              <a:buNone/>
              <a:defRPr sz="1900" b="0" i="0" u="none" strike="noStrike" cap="none">
                <a:solidFill>
                  <a:schemeClr val="dk1"/>
                </a:solidFill>
                <a:latin typeface="Calibri"/>
                <a:ea typeface="Calibri"/>
                <a:cs typeface="Calibri"/>
                <a:sym typeface="Calibri"/>
              </a:defRPr>
            </a:lvl7pPr>
            <a:lvl8pPr marL="3200320" marR="0" lvl="7" indent="-12619" algn="l" rtl="0">
              <a:spcBef>
                <a:spcPts val="0"/>
              </a:spcBef>
              <a:buNone/>
              <a:defRPr sz="1900" b="0" i="0" u="none" strike="noStrike" cap="none">
                <a:solidFill>
                  <a:schemeClr val="dk1"/>
                </a:solidFill>
                <a:latin typeface="Calibri"/>
                <a:ea typeface="Calibri"/>
                <a:cs typeface="Calibri"/>
                <a:sym typeface="Calibri"/>
              </a:defRPr>
            </a:lvl8pPr>
            <a:lvl9pPr marL="3657508" marR="0" lvl="8" indent="-12608" algn="l" rtl="0">
              <a:spcBef>
                <a:spcPts val="0"/>
              </a:spcBef>
              <a:buNone/>
              <a:defRPr sz="1900" b="0" i="0" u="none" strike="noStrike" cap="none">
                <a:solidFill>
                  <a:schemeClr val="dk1"/>
                </a:solidFill>
                <a:latin typeface="Calibri"/>
                <a:ea typeface="Calibri"/>
                <a:cs typeface="Calibri"/>
                <a:sym typeface="Calibri"/>
              </a:defRPr>
            </a:lvl9pPr>
          </a:lstStyle>
          <a:p>
            <a:endParaRPr/>
          </a:p>
        </p:txBody>
      </p:sp>
      <p:sp>
        <p:nvSpPr>
          <p:cNvPr id="307" name="Shape 307"/>
          <p:cNvSpPr txBox="1">
            <a:spLocks noGrp="1"/>
          </p:cNvSpPr>
          <p:nvPr>
            <p:ph type="ftr" idx="11"/>
          </p:nvPr>
        </p:nvSpPr>
        <p:spPr>
          <a:xfrm>
            <a:off x="4038600" y="6356351"/>
            <a:ext cx="4114800" cy="365099"/>
          </a:xfrm>
          <a:prstGeom prst="rect">
            <a:avLst/>
          </a:prstGeom>
          <a:noFill/>
          <a:ln>
            <a:noFill/>
          </a:ln>
        </p:spPr>
        <p:txBody>
          <a:bodyPr lIns="91425" tIns="91425" rIns="91425" bIns="91425" anchor="ctr" anchorCtr="0"/>
          <a:lstStyle>
            <a:lvl1pPr marL="0" marR="0" lvl="0" indent="0" algn="ctr" rtl="0">
              <a:spcBef>
                <a:spcPts val="0"/>
              </a:spcBef>
              <a:buNone/>
              <a:defRPr sz="1200">
                <a:solidFill>
                  <a:srgbClr val="888888"/>
                </a:solidFill>
                <a:latin typeface="Calibri"/>
                <a:ea typeface="Calibri"/>
                <a:cs typeface="Calibri"/>
                <a:sym typeface="Calibri"/>
              </a:defRPr>
            </a:lvl1pPr>
            <a:lvl2pPr marL="457188" marR="0" lvl="1" indent="-12688" algn="l" rtl="0">
              <a:spcBef>
                <a:spcPts val="0"/>
              </a:spcBef>
              <a:buNone/>
              <a:defRPr sz="1900" b="0" i="0" u="none" strike="noStrike" cap="none">
                <a:solidFill>
                  <a:schemeClr val="dk1"/>
                </a:solidFill>
                <a:latin typeface="Calibri"/>
                <a:ea typeface="Calibri"/>
                <a:cs typeface="Calibri"/>
                <a:sym typeface="Calibri"/>
              </a:defRPr>
            </a:lvl2pPr>
            <a:lvl3pPr marL="914377" marR="0" lvl="2" indent="-12677" algn="l" rtl="0">
              <a:spcBef>
                <a:spcPts val="0"/>
              </a:spcBef>
              <a:buNone/>
              <a:defRPr sz="1900" b="0" i="0" u="none" strike="noStrike" cap="none">
                <a:solidFill>
                  <a:schemeClr val="dk1"/>
                </a:solidFill>
                <a:latin typeface="Calibri"/>
                <a:ea typeface="Calibri"/>
                <a:cs typeface="Calibri"/>
                <a:sym typeface="Calibri"/>
              </a:defRPr>
            </a:lvl3pPr>
            <a:lvl4pPr marL="1371565" marR="0" lvl="3" indent="-12665" algn="l" rtl="0">
              <a:spcBef>
                <a:spcPts val="0"/>
              </a:spcBef>
              <a:buNone/>
              <a:defRPr sz="1900" b="0" i="0" u="none" strike="noStrike" cap="none">
                <a:solidFill>
                  <a:schemeClr val="dk1"/>
                </a:solidFill>
                <a:latin typeface="Calibri"/>
                <a:ea typeface="Calibri"/>
                <a:cs typeface="Calibri"/>
                <a:sym typeface="Calibri"/>
              </a:defRPr>
            </a:lvl4pPr>
            <a:lvl5pPr marL="1828754" marR="0" lvl="4" indent="-12654" algn="l" rtl="0">
              <a:spcBef>
                <a:spcPts val="0"/>
              </a:spcBef>
              <a:buNone/>
              <a:defRPr sz="1900" b="0" i="0" u="none" strike="noStrike" cap="none">
                <a:solidFill>
                  <a:schemeClr val="dk1"/>
                </a:solidFill>
                <a:latin typeface="Calibri"/>
                <a:ea typeface="Calibri"/>
                <a:cs typeface="Calibri"/>
                <a:sym typeface="Calibri"/>
              </a:defRPr>
            </a:lvl5pPr>
            <a:lvl6pPr marL="2285942" marR="0" lvl="5" indent="-12642" algn="l" rtl="0">
              <a:spcBef>
                <a:spcPts val="0"/>
              </a:spcBef>
              <a:buNone/>
              <a:defRPr sz="1900" b="0" i="0" u="none" strike="noStrike" cap="none">
                <a:solidFill>
                  <a:schemeClr val="dk1"/>
                </a:solidFill>
                <a:latin typeface="Calibri"/>
                <a:ea typeface="Calibri"/>
                <a:cs typeface="Calibri"/>
                <a:sym typeface="Calibri"/>
              </a:defRPr>
            </a:lvl6pPr>
            <a:lvl7pPr marL="2743131" marR="0" lvl="6" indent="-12631" algn="l" rtl="0">
              <a:spcBef>
                <a:spcPts val="0"/>
              </a:spcBef>
              <a:buNone/>
              <a:defRPr sz="1900" b="0" i="0" u="none" strike="noStrike" cap="none">
                <a:solidFill>
                  <a:schemeClr val="dk1"/>
                </a:solidFill>
                <a:latin typeface="Calibri"/>
                <a:ea typeface="Calibri"/>
                <a:cs typeface="Calibri"/>
                <a:sym typeface="Calibri"/>
              </a:defRPr>
            </a:lvl7pPr>
            <a:lvl8pPr marL="3200320" marR="0" lvl="7" indent="-12619" algn="l" rtl="0">
              <a:spcBef>
                <a:spcPts val="0"/>
              </a:spcBef>
              <a:buNone/>
              <a:defRPr sz="1900" b="0" i="0" u="none" strike="noStrike" cap="none">
                <a:solidFill>
                  <a:schemeClr val="dk1"/>
                </a:solidFill>
                <a:latin typeface="Calibri"/>
                <a:ea typeface="Calibri"/>
                <a:cs typeface="Calibri"/>
                <a:sym typeface="Calibri"/>
              </a:defRPr>
            </a:lvl8pPr>
            <a:lvl9pPr marL="3657508" marR="0" lvl="8" indent="-12608" algn="l" rtl="0">
              <a:spcBef>
                <a:spcPts val="0"/>
              </a:spcBef>
              <a:buNone/>
              <a:defRPr sz="1900" b="0" i="0" u="none" strike="noStrike" cap="none">
                <a:solidFill>
                  <a:schemeClr val="dk1"/>
                </a:solidFill>
                <a:latin typeface="Calibri"/>
                <a:ea typeface="Calibri"/>
                <a:cs typeface="Calibri"/>
                <a:sym typeface="Calibri"/>
              </a:defRPr>
            </a:lvl9pPr>
          </a:lstStyle>
          <a:p>
            <a:endParaRPr/>
          </a:p>
        </p:txBody>
      </p:sp>
      <p:sp>
        <p:nvSpPr>
          <p:cNvPr id="308" name="Shape 308"/>
          <p:cNvSpPr txBox="1">
            <a:spLocks noGrp="1"/>
          </p:cNvSpPr>
          <p:nvPr>
            <p:ph type="sldNum" idx="12"/>
          </p:nvPr>
        </p:nvSpPr>
        <p:spPr>
          <a:xfrm>
            <a:off x="8610600" y="6356351"/>
            <a:ext cx="2743200" cy="365099"/>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1200">
                <a:solidFill>
                  <a:srgbClr val="888888"/>
                </a:solidFill>
                <a:latin typeface="Calibri"/>
                <a:ea typeface="Calibri"/>
                <a:cs typeface="Calibri"/>
                <a:sym typeface="Calibri"/>
              </a:rPr>
              <a:t>‹#›</a:t>
            </a:fld>
            <a:endParaRPr lang="en-US" sz="1200">
              <a:solidFill>
                <a:srgbClr val="888888"/>
              </a:solidFill>
              <a:latin typeface="Calibri"/>
              <a:ea typeface="Calibri"/>
              <a:cs typeface="Calibri"/>
              <a:sym typeface="Calibri"/>
            </a:endParaRPr>
          </a:p>
        </p:txBody>
      </p:sp>
    </p:spTree>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Shape 309"/>
        <p:cNvGrpSpPr/>
        <p:nvPr/>
      </p:nvGrpSpPr>
      <p:grpSpPr>
        <a:xfrm>
          <a:off x="0" y="0"/>
          <a:ext cx="0" cy="0"/>
          <a:chOff x="0" y="0"/>
          <a:chExt cx="0" cy="0"/>
        </a:xfrm>
      </p:grpSpPr>
      <p:sp>
        <p:nvSpPr>
          <p:cNvPr id="310" name="Shape 310"/>
          <p:cNvSpPr txBox="1">
            <a:spLocks noGrp="1"/>
          </p:cNvSpPr>
          <p:nvPr>
            <p:ph type="ctrTitle"/>
          </p:nvPr>
        </p:nvSpPr>
        <p:spPr>
          <a:xfrm>
            <a:off x="1524000" y="1122362"/>
            <a:ext cx="9144000" cy="2387700"/>
          </a:xfrm>
          <a:prstGeom prst="rect">
            <a:avLst/>
          </a:prstGeom>
          <a:noFill/>
          <a:ln>
            <a:noFill/>
          </a:ln>
        </p:spPr>
        <p:txBody>
          <a:bodyPr lIns="91425" tIns="91425" rIns="91425" bIns="91425" anchor="b" anchorCtr="0"/>
          <a:lstStyle>
            <a:lvl1pPr marL="0" marR="0" lvl="0" indent="0" algn="ctr" rtl="0">
              <a:lnSpc>
                <a:spcPct val="90000"/>
              </a:lnSpc>
              <a:spcBef>
                <a:spcPts val="0"/>
              </a:spcBef>
              <a:buClr>
                <a:schemeClr val="dk1"/>
              </a:buClr>
              <a:buFont typeface="Calibri"/>
              <a:buNone/>
              <a:defRPr sz="6000" b="0" i="0" u="none" strike="noStrike" cap="none">
                <a:solidFill>
                  <a:schemeClr val="dk1"/>
                </a:solidFill>
                <a:latin typeface="Calibri"/>
                <a:ea typeface="Calibri"/>
                <a:cs typeface="Calibri"/>
                <a:sym typeface="Calibri"/>
              </a:defRPr>
            </a:lvl1pPr>
            <a:lvl2pPr lvl="1" indent="0" rtl="0">
              <a:spcBef>
                <a:spcPts val="0"/>
              </a:spcBef>
              <a:buNone/>
              <a:defRPr sz="1800"/>
            </a:lvl2pPr>
            <a:lvl3pPr lvl="2" indent="0" rtl="0">
              <a:spcBef>
                <a:spcPts val="0"/>
              </a:spcBef>
              <a:buNone/>
              <a:defRPr sz="1800"/>
            </a:lvl3pPr>
            <a:lvl4pPr lvl="3" indent="0" rtl="0">
              <a:spcBef>
                <a:spcPts val="0"/>
              </a:spcBef>
              <a:buNone/>
              <a:defRPr sz="1800"/>
            </a:lvl4pPr>
            <a:lvl5pPr lvl="4" indent="0" rtl="0">
              <a:spcBef>
                <a:spcPts val="0"/>
              </a:spcBef>
              <a:buNone/>
              <a:defRPr sz="1800"/>
            </a:lvl5pPr>
            <a:lvl6pPr lvl="5" indent="0" rtl="0">
              <a:spcBef>
                <a:spcPts val="0"/>
              </a:spcBef>
              <a:buNone/>
              <a:defRPr sz="1800"/>
            </a:lvl6pPr>
            <a:lvl7pPr lvl="6" indent="0" rtl="0">
              <a:spcBef>
                <a:spcPts val="0"/>
              </a:spcBef>
              <a:buNone/>
              <a:defRPr sz="1800"/>
            </a:lvl7pPr>
            <a:lvl8pPr lvl="7" indent="0" rtl="0">
              <a:spcBef>
                <a:spcPts val="0"/>
              </a:spcBef>
              <a:buNone/>
              <a:defRPr sz="1800"/>
            </a:lvl8pPr>
            <a:lvl9pPr lvl="8" indent="0" rtl="0">
              <a:spcBef>
                <a:spcPts val="0"/>
              </a:spcBef>
              <a:buNone/>
              <a:defRPr sz="1800"/>
            </a:lvl9pPr>
          </a:lstStyle>
          <a:p>
            <a:endParaRPr/>
          </a:p>
        </p:txBody>
      </p:sp>
      <p:sp>
        <p:nvSpPr>
          <p:cNvPr id="311" name="Shape 311"/>
          <p:cNvSpPr txBox="1">
            <a:spLocks noGrp="1"/>
          </p:cNvSpPr>
          <p:nvPr>
            <p:ph type="subTitle" idx="1"/>
          </p:nvPr>
        </p:nvSpPr>
        <p:spPr>
          <a:xfrm>
            <a:off x="1524000" y="3602037"/>
            <a:ext cx="9144000" cy="1655700"/>
          </a:xfrm>
          <a:prstGeom prst="rect">
            <a:avLst/>
          </a:prstGeom>
          <a:noFill/>
          <a:ln>
            <a:noFill/>
          </a:ln>
        </p:spPr>
        <p:txBody>
          <a:bodyPr lIns="91425" tIns="91425" rIns="91425" bIns="91425" anchor="t" anchorCtr="0"/>
          <a:lstStyle>
            <a:lvl1pPr marL="0" marR="0" lvl="0" indent="0" algn="ctr" rtl="0">
              <a:lnSpc>
                <a:spcPct val="90000"/>
              </a:lnSpc>
              <a:spcBef>
                <a:spcPts val="1000"/>
              </a:spcBef>
              <a:buClr>
                <a:schemeClr val="dk1"/>
              </a:buClr>
              <a:buFont typeface="Arial"/>
              <a:buNone/>
              <a:defRPr sz="2400" b="0" i="0" u="none" strike="noStrike" cap="none">
                <a:solidFill>
                  <a:schemeClr val="dk1"/>
                </a:solidFill>
                <a:latin typeface="Calibri"/>
                <a:ea typeface="Calibri"/>
                <a:cs typeface="Calibri"/>
                <a:sym typeface="Calibri"/>
              </a:defRPr>
            </a:lvl1pPr>
            <a:lvl2pPr marL="457188" marR="0" lvl="1" indent="-12688" algn="ctr" rtl="0">
              <a:lnSpc>
                <a:spcPct val="90000"/>
              </a:lnSpc>
              <a:spcBef>
                <a:spcPts val="500"/>
              </a:spcBef>
              <a:buClr>
                <a:schemeClr val="dk1"/>
              </a:buClr>
              <a:buFont typeface="Arial"/>
              <a:buNone/>
              <a:defRPr sz="2000" b="0" i="0" u="none" strike="noStrike" cap="none">
                <a:solidFill>
                  <a:schemeClr val="dk1"/>
                </a:solidFill>
                <a:latin typeface="Calibri"/>
                <a:ea typeface="Calibri"/>
                <a:cs typeface="Calibri"/>
                <a:sym typeface="Calibri"/>
              </a:defRPr>
            </a:lvl2pPr>
            <a:lvl3pPr marL="914377" marR="0" lvl="2" indent="-12677" algn="ctr" rtl="0">
              <a:lnSpc>
                <a:spcPct val="90000"/>
              </a:lnSpc>
              <a:spcBef>
                <a:spcPts val="500"/>
              </a:spcBef>
              <a:buClr>
                <a:schemeClr val="dk1"/>
              </a:buClr>
              <a:buFont typeface="Arial"/>
              <a:buNone/>
              <a:defRPr sz="1900" b="0" i="0" u="none" strike="noStrike" cap="none">
                <a:solidFill>
                  <a:schemeClr val="dk1"/>
                </a:solidFill>
                <a:latin typeface="Calibri"/>
                <a:ea typeface="Calibri"/>
                <a:cs typeface="Calibri"/>
                <a:sym typeface="Calibri"/>
              </a:defRPr>
            </a:lvl3pPr>
            <a:lvl4pPr marL="1371565" marR="0" lvl="3" indent="-12665" algn="ctr" rtl="0">
              <a:lnSpc>
                <a:spcPct val="90000"/>
              </a:lnSpc>
              <a:spcBef>
                <a:spcPts val="500"/>
              </a:spcBef>
              <a:buClr>
                <a:schemeClr val="dk1"/>
              </a:buClr>
              <a:buFont typeface="Arial"/>
              <a:buNone/>
              <a:defRPr sz="1600" b="0" i="0" u="none" strike="noStrike" cap="none">
                <a:solidFill>
                  <a:schemeClr val="dk1"/>
                </a:solidFill>
                <a:latin typeface="Calibri"/>
                <a:ea typeface="Calibri"/>
                <a:cs typeface="Calibri"/>
                <a:sym typeface="Calibri"/>
              </a:defRPr>
            </a:lvl4pPr>
            <a:lvl5pPr marL="1828754" marR="0" lvl="4" indent="-12654" algn="ctr" rtl="0">
              <a:lnSpc>
                <a:spcPct val="90000"/>
              </a:lnSpc>
              <a:spcBef>
                <a:spcPts val="500"/>
              </a:spcBef>
              <a:buClr>
                <a:schemeClr val="dk1"/>
              </a:buClr>
              <a:buFont typeface="Arial"/>
              <a:buNone/>
              <a:defRPr sz="1600" b="0" i="0" u="none" strike="noStrike" cap="none">
                <a:solidFill>
                  <a:schemeClr val="dk1"/>
                </a:solidFill>
                <a:latin typeface="Calibri"/>
                <a:ea typeface="Calibri"/>
                <a:cs typeface="Calibri"/>
                <a:sym typeface="Calibri"/>
              </a:defRPr>
            </a:lvl5pPr>
            <a:lvl6pPr marL="2285942" marR="0" lvl="5" indent="-12642" algn="ctr" rtl="0">
              <a:lnSpc>
                <a:spcPct val="90000"/>
              </a:lnSpc>
              <a:spcBef>
                <a:spcPts val="500"/>
              </a:spcBef>
              <a:buClr>
                <a:schemeClr val="dk1"/>
              </a:buClr>
              <a:buFont typeface="Arial"/>
              <a:buNone/>
              <a:defRPr sz="1600" b="0" i="0" u="none" strike="noStrike" cap="none">
                <a:solidFill>
                  <a:schemeClr val="dk1"/>
                </a:solidFill>
                <a:latin typeface="Calibri"/>
                <a:ea typeface="Calibri"/>
                <a:cs typeface="Calibri"/>
                <a:sym typeface="Calibri"/>
              </a:defRPr>
            </a:lvl6pPr>
            <a:lvl7pPr marL="2743131" marR="0" lvl="6" indent="-12631" algn="ctr" rtl="0">
              <a:lnSpc>
                <a:spcPct val="90000"/>
              </a:lnSpc>
              <a:spcBef>
                <a:spcPts val="500"/>
              </a:spcBef>
              <a:buClr>
                <a:schemeClr val="dk1"/>
              </a:buClr>
              <a:buFont typeface="Arial"/>
              <a:buNone/>
              <a:defRPr sz="1600" b="0" i="0" u="none" strike="noStrike" cap="none">
                <a:solidFill>
                  <a:schemeClr val="dk1"/>
                </a:solidFill>
                <a:latin typeface="Calibri"/>
                <a:ea typeface="Calibri"/>
                <a:cs typeface="Calibri"/>
                <a:sym typeface="Calibri"/>
              </a:defRPr>
            </a:lvl7pPr>
            <a:lvl8pPr marL="3200320" marR="0" lvl="7" indent="-12619" algn="ctr" rtl="0">
              <a:lnSpc>
                <a:spcPct val="90000"/>
              </a:lnSpc>
              <a:spcBef>
                <a:spcPts val="500"/>
              </a:spcBef>
              <a:buClr>
                <a:schemeClr val="dk1"/>
              </a:buClr>
              <a:buFont typeface="Arial"/>
              <a:buNone/>
              <a:defRPr sz="1600" b="0" i="0" u="none" strike="noStrike" cap="none">
                <a:solidFill>
                  <a:schemeClr val="dk1"/>
                </a:solidFill>
                <a:latin typeface="Calibri"/>
                <a:ea typeface="Calibri"/>
                <a:cs typeface="Calibri"/>
                <a:sym typeface="Calibri"/>
              </a:defRPr>
            </a:lvl8pPr>
            <a:lvl9pPr marL="3657508" marR="0" lvl="8" indent="-12608" algn="ctr" rtl="0">
              <a:lnSpc>
                <a:spcPct val="90000"/>
              </a:lnSpc>
              <a:spcBef>
                <a:spcPts val="500"/>
              </a:spcBef>
              <a:buClr>
                <a:schemeClr val="dk1"/>
              </a:buClr>
              <a:buFont typeface="Arial"/>
              <a:buNone/>
              <a:defRPr sz="1600" b="0" i="0" u="none" strike="noStrike" cap="none">
                <a:solidFill>
                  <a:schemeClr val="dk1"/>
                </a:solidFill>
                <a:latin typeface="Calibri"/>
                <a:ea typeface="Calibri"/>
                <a:cs typeface="Calibri"/>
                <a:sym typeface="Calibri"/>
              </a:defRPr>
            </a:lvl9pPr>
          </a:lstStyle>
          <a:p>
            <a:endParaRPr/>
          </a:p>
        </p:txBody>
      </p:sp>
      <p:sp>
        <p:nvSpPr>
          <p:cNvPr id="312" name="Shape 312"/>
          <p:cNvSpPr txBox="1">
            <a:spLocks noGrp="1"/>
          </p:cNvSpPr>
          <p:nvPr>
            <p:ph type="dt" idx="10"/>
          </p:nvPr>
        </p:nvSpPr>
        <p:spPr>
          <a:xfrm>
            <a:off x="838200" y="6356351"/>
            <a:ext cx="2743200" cy="365099"/>
          </a:xfrm>
          <a:prstGeom prst="rect">
            <a:avLst/>
          </a:prstGeom>
          <a:noFill/>
          <a:ln>
            <a:noFill/>
          </a:ln>
        </p:spPr>
        <p:txBody>
          <a:bodyPr lIns="91425" tIns="91425" rIns="91425" bIns="91425" anchor="ctr" anchorCtr="0"/>
          <a:lstStyle>
            <a:lvl1pPr marL="0" marR="0" lvl="0" indent="0" algn="l" rtl="0">
              <a:spcBef>
                <a:spcPts val="0"/>
              </a:spcBef>
              <a:buNone/>
              <a:defRPr sz="1200">
                <a:solidFill>
                  <a:srgbClr val="888888"/>
                </a:solidFill>
                <a:latin typeface="Calibri"/>
                <a:ea typeface="Calibri"/>
                <a:cs typeface="Calibri"/>
                <a:sym typeface="Calibri"/>
              </a:defRPr>
            </a:lvl1pPr>
            <a:lvl2pPr marL="457188" marR="0" lvl="1" indent="-12688" algn="l" rtl="0">
              <a:spcBef>
                <a:spcPts val="0"/>
              </a:spcBef>
              <a:buNone/>
              <a:defRPr sz="1900" b="0" i="0" u="none" strike="noStrike" cap="none">
                <a:solidFill>
                  <a:schemeClr val="dk1"/>
                </a:solidFill>
                <a:latin typeface="Calibri"/>
                <a:ea typeface="Calibri"/>
                <a:cs typeface="Calibri"/>
                <a:sym typeface="Calibri"/>
              </a:defRPr>
            </a:lvl2pPr>
            <a:lvl3pPr marL="914377" marR="0" lvl="2" indent="-12677" algn="l" rtl="0">
              <a:spcBef>
                <a:spcPts val="0"/>
              </a:spcBef>
              <a:buNone/>
              <a:defRPr sz="1900" b="0" i="0" u="none" strike="noStrike" cap="none">
                <a:solidFill>
                  <a:schemeClr val="dk1"/>
                </a:solidFill>
                <a:latin typeface="Calibri"/>
                <a:ea typeface="Calibri"/>
                <a:cs typeface="Calibri"/>
                <a:sym typeface="Calibri"/>
              </a:defRPr>
            </a:lvl3pPr>
            <a:lvl4pPr marL="1371565" marR="0" lvl="3" indent="-12665" algn="l" rtl="0">
              <a:spcBef>
                <a:spcPts val="0"/>
              </a:spcBef>
              <a:buNone/>
              <a:defRPr sz="1900" b="0" i="0" u="none" strike="noStrike" cap="none">
                <a:solidFill>
                  <a:schemeClr val="dk1"/>
                </a:solidFill>
                <a:latin typeface="Calibri"/>
                <a:ea typeface="Calibri"/>
                <a:cs typeface="Calibri"/>
                <a:sym typeface="Calibri"/>
              </a:defRPr>
            </a:lvl4pPr>
            <a:lvl5pPr marL="1828754" marR="0" lvl="4" indent="-12654" algn="l" rtl="0">
              <a:spcBef>
                <a:spcPts val="0"/>
              </a:spcBef>
              <a:buNone/>
              <a:defRPr sz="1900" b="0" i="0" u="none" strike="noStrike" cap="none">
                <a:solidFill>
                  <a:schemeClr val="dk1"/>
                </a:solidFill>
                <a:latin typeface="Calibri"/>
                <a:ea typeface="Calibri"/>
                <a:cs typeface="Calibri"/>
                <a:sym typeface="Calibri"/>
              </a:defRPr>
            </a:lvl5pPr>
            <a:lvl6pPr marL="2285942" marR="0" lvl="5" indent="-12642" algn="l" rtl="0">
              <a:spcBef>
                <a:spcPts val="0"/>
              </a:spcBef>
              <a:buNone/>
              <a:defRPr sz="1900" b="0" i="0" u="none" strike="noStrike" cap="none">
                <a:solidFill>
                  <a:schemeClr val="dk1"/>
                </a:solidFill>
                <a:latin typeface="Calibri"/>
                <a:ea typeface="Calibri"/>
                <a:cs typeface="Calibri"/>
                <a:sym typeface="Calibri"/>
              </a:defRPr>
            </a:lvl6pPr>
            <a:lvl7pPr marL="2743131" marR="0" lvl="6" indent="-12631" algn="l" rtl="0">
              <a:spcBef>
                <a:spcPts val="0"/>
              </a:spcBef>
              <a:buNone/>
              <a:defRPr sz="1900" b="0" i="0" u="none" strike="noStrike" cap="none">
                <a:solidFill>
                  <a:schemeClr val="dk1"/>
                </a:solidFill>
                <a:latin typeface="Calibri"/>
                <a:ea typeface="Calibri"/>
                <a:cs typeface="Calibri"/>
                <a:sym typeface="Calibri"/>
              </a:defRPr>
            </a:lvl7pPr>
            <a:lvl8pPr marL="3200320" marR="0" lvl="7" indent="-12619" algn="l" rtl="0">
              <a:spcBef>
                <a:spcPts val="0"/>
              </a:spcBef>
              <a:buNone/>
              <a:defRPr sz="1900" b="0" i="0" u="none" strike="noStrike" cap="none">
                <a:solidFill>
                  <a:schemeClr val="dk1"/>
                </a:solidFill>
                <a:latin typeface="Calibri"/>
                <a:ea typeface="Calibri"/>
                <a:cs typeface="Calibri"/>
                <a:sym typeface="Calibri"/>
              </a:defRPr>
            </a:lvl8pPr>
            <a:lvl9pPr marL="3657508" marR="0" lvl="8" indent="-12608" algn="l" rtl="0">
              <a:spcBef>
                <a:spcPts val="0"/>
              </a:spcBef>
              <a:buNone/>
              <a:defRPr sz="1900" b="0" i="0" u="none" strike="noStrike" cap="none">
                <a:solidFill>
                  <a:schemeClr val="dk1"/>
                </a:solidFill>
                <a:latin typeface="Calibri"/>
                <a:ea typeface="Calibri"/>
                <a:cs typeface="Calibri"/>
                <a:sym typeface="Calibri"/>
              </a:defRPr>
            </a:lvl9pPr>
          </a:lstStyle>
          <a:p>
            <a:endParaRPr/>
          </a:p>
        </p:txBody>
      </p:sp>
      <p:sp>
        <p:nvSpPr>
          <p:cNvPr id="313" name="Shape 313"/>
          <p:cNvSpPr txBox="1">
            <a:spLocks noGrp="1"/>
          </p:cNvSpPr>
          <p:nvPr>
            <p:ph type="ftr" idx="11"/>
          </p:nvPr>
        </p:nvSpPr>
        <p:spPr>
          <a:xfrm>
            <a:off x="4038600" y="6356351"/>
            <a:ext cx="4114800" cy="365099"/>
          </a:xfrm>
          <a:prstGeom prst="rect">
            <a:avLst/>
          </a:prstGeom>
          <a:noFill/>
          <a:ln>
            <a:noFill/>
          </a:ln>
        </p:spPr>
        <p:txBody>
          <a:bodyPr lIns="91425" tIns="91425" rIns="91425" bIns="91425" anchor="ctr" anchorCtr="0"/>
          <a:lstStyle>
            <a:lvl1pPr marL="0" marR="0" lvl="0" indent="0" algn="ctr" rtl="0">
              <a:spcBef>
                <a:spcPts val="0"/>
              </a:spcBef>
              <a:buNone/>
              <a:defRPr sz="1200">
                <a:solidFill>
                  <a:srgbClr val="888888"/>
                </a:solidFill>
                <a:latin typeface="Calibri"/>
                <a:ea typeface="Calibri"/>
                <a:cs typeface="Calibri"/>
                <a:sym typeface="Calibri"/>
              </a:defRPr>
            </a:lvl1pPr>
            <a:lvl2pPr marL="457188" marR="0" lvl="1" indent="-12688" algn="l" rtl="0">
              <a:spcBef>
                <a:spcPts val="0"/>
              </a:spcBef>
              <a:buNone/>
              <a:defRPr sz="1900" b="0" i="0" u="none" strike="noStrike" cap="none">
                <a:solidFill>
                  <a:schemeClr val="dk1"/>
                </a:solidFill>
                <a:latin typeface="Calibri"/>
                <a:ea typeface="Calibri"/>
                <a:cs typeface="Calibri"/>
                <a:sym typeface="Calibri"/>
              </a:defRPr>
            </a:lvl2pPr>
            <a:lvl3pPr marL="914377" marR="0" lvl="2" indent="-12677" algn="l" rtl="0">
              <a:spcBef>
                <a:spcPts val="0"/>
              </a:spcBef>
              <a:buNone/>
              <a:defRPr sz="1900" b="0" i="0" u="none" strike="noStrike" cap="none">
                <a:solidFill>
                  <a:schemeClr val="dk1"/>
                </a:solidFill>
                <a:latin typeface="Calibri"/>
                <a:ea typeface="Calibri"/>
                <a:cs typeface="Calibri"/>
                <a:sym typeface="Calibri"/>
              </a:defRPr>
            </a:lvl3pPr>
            <a:lvl4pPr marL="1371565" marR="0" lvl="3" indent="-12665" algn="l" rtl="0">
              <a:spcBef>
                <a:spcPts val="0"/>
              </a:spcBef>
              <a:buNone/>
              <a:defRPr sz="1900" b="0" i="0" u="none" strike="noStrike" cap="none">
                <a:solidFill>
                  <a:schemeClr val="dk1"/>
                </a:solidFill>
                <a:latin typeface="Calibri"/>
                <a:ea typeface="Calibri"/>
                <a:cs typeface="Calibri"/>
                <a:sym typeface="Calibri"/>
              </a:defRPr>
            </a:lvl4pPr>
            <a:lvl5pPr marL="1828754" marR="0" lvl="4" indent="-12654" algn="l" rtl="0">
              <a:spcBef>
                <a:spcPts val="0"/>
              </a:spcBef>
              <a:buNone/>
              <a:defRPr sz="1900" b="0" i="0" u="none" strike="noStrike" cap="none">
                <a:solidFill>
                  <a:schemeClr val="dk1"/>
                </a:solidFill>
                <a:latin typeface="Calibri"/>
                <a:ea typeface="Calibri"/>
                <a:cs typeface="Calibri"/>
                <a:sym typeface="Calibri"/>
              </a:defRPr>
            </a:lvl5pPr>
            <a:lvl6pPr marL="2285942" marR="0" lvl="5" indent="-12642" algn="l" rtl="0">
              <a:spcBef>
                <a:spcPts val="0"/>
              </a:spcBef>
              <a:buNone/>
              <a:defRPr sz="1900" b="0" i="0" u="none" strike="noStrike" cap="none">
                <a:solidFill>
                  <a:schemeClr val="dk1"/>
                </a:solidFill>
                <a:latin typeface="Calibri"/>
                <a:ea typeface="Calibri"/>
                <a:cs typeface="Calibri"/>
                <a:sym typeface="Calibri"/>
              </a:defRPr>
            </a:lvl6pPr>
            <a:lvl7pPr marL="2743131" marR="0" lvl="6" indent="-12631" algn="l" rtl="0">
              <a:spcBef>
                <a:spcPts val="0"/>
              </a:spcBef>
              <a:buNone/>
              <a:defRPr sz="1900" b="0" i="0" u="none" strike="noStrike" cap="none">
                <a:solidFill>
                  <a:schemeClr val="dk1"/>
                </a:solidFill>
                <a:latin typeface="Calibri"/>
                <a:ea typeface="Calibri"/>
                <a:cs typeface="Calibri"/>
                <a:sym typeface="Calibri"/>
              </a:defRPr>
            </a:lvl7pPr>
            <a:lvl8pPr marL="3200320" marR="0" lvl="7" indent="-12619" algn="l" rtl="0">
              <a:spcBef>
                <a:spcPts val="0"/>
              </a:spcBef>
              <a:buNone/>
              <a:defRPr sz="1900" b="0" i="0" u="none" strike="noStrike" cap="none">
                <a:solidFill>
                  <a:schemeClr val="dk1"/>
                </a:solidFill>
                <a:latin typeface="Calibri"/>
                <a:ea typeface="Calibri"/>
                <a:cs typeface="Calibri"/>
                <a:sym typeface="Calibri"/>
              </a:defRPr>
            </a:lvl8pPr>
            <a:lvl9pPr marL="3657508" marR="0" lvl="8" indent="-12608" algn="l" rtl="0">
              <a:spcBef>
                <a:spcPts val="0"/>
              </a:spcBef>
              <a:buNone/>
              <a:defRPr sz="1900" b="0" i="0" u="none" strike="noStrike" cap="none">
                <a:solidFill>
                  <a:schemeClr val="dk1"/>
                </a:solidFill>
                <a:latin typeface="Calibri"/>
                <a:ea typeface="Calibri"/>
                <a:cs typeface="Calibri"/>
                <a:sym typeface="Calibri"/>
              </a:defRPr>
            </a:lvl9pPr>
          </a:lstStyle>
          <a:p>
            <a:endParaRPr/>
          </a:p>
        </p:txBody>
      </p:sp>
      <p:sp>
        <p:nvSpPr>
          <p:cNvPr id="314" name="Shape 314"/>
          <p:cNvSpPr txBox="1">
            <a:spLocks noGrp="1"/>
          </p:cNvSpPr>
          <p:nvPr>
            <p:ph type="sldNum" idx="12"/>
          </p:nvPr>
        </p:nvSpPr>
        <p:spPr>
          <a:xfrm>
            <a:off x="8610600" y="6356351"/>
            <a:ext cx="2743200" cy="365099"/>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1200">
                <a:solidFill>
                  <a:srgbClr val="888888"/>
                </a:solidFill>
                <a:latin typeface="Calibri"/>
                <a:ea typeface="Calibri"/>
                <a:cs typeface="Calibri"/>
                <a:sym typeface="Calibri"/>
              </a:rPr>
              <a:t>‹#›</a:t>
            </a:fld>
            <a:endParaRPr lang="en-US" sz="1200">
              <a:solidFill>
                <a:srgbClr val="888888"/>
              </a:solidFill>
              <a:latin typeface="Calibri"/>
              <a:ea typeface="Calibri"/>
              <a:cs typeface="Calibri"/>
              <a:sym typeface="Calibri"/>
            </a:endParaRPr>
          </a:p>
        </p:txBody>
      </p:sp>
    </p:spTree>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secHead">
  <p:cSld name="Section Header">
    <p:spTree>
      <p:nvGrpSpPr>
        <p:cNvPr id="1" name="Shape 315"/>
        <p:cNvGrpSpPr/>
        <p:nvPr/>
      </p:nvGrpSpPr>
      <p:grpSpPr>
        <a:xfrm>
          <a:off x="0" y="0"/>
          <a:ext cx="0" cy="0"/>
          <a:chOff x="0" y="0"/>
          <a:chExt cx="0" cy="0"/>
        </a:xfrm>
      </p:grpSpPr>
      <p:sp>
        <p:nvSpPr>
          <p:cNvPr id="316" name="Shape 316"/>
          <p:cNvSpPr txBox="1">
            <a:spLocks noGrp="1"/>
          </p:cNvSpPr>
          <p:nvPr>
            <p:ph type="title"/>
          </p:nvPr>
        </p:nvSpPr>
        <p:spPr>
          <a:xfrm>
            <a:off x="831850" y="1709740"/>
            <a:ext cx="10515600" cy="2852700"/>
          </a:xfrm>
          <a:prstGeom prst="rect">
            <a:avLst/>
          </a:prstGeom>
          <a:noFill/>
          <a:ln>
            <a:noFill/>
          </a:ln>
        </p:spPr>
        <p:txBody>
          <a:bodyPr lIns="91425" tIns="91425" rIns="91425" bIns="91425" anchor="b" anchorCtr="0"/>
          <a:lstStyle>
            <a:lvl1pPr marL="0" marR="0" lvl="0" indent="0" algn="l" rtl="0">
              <a:lnSpc>
                <a:spcPct val="90000"/>
              </a:lnSpc>
              <a:spcBef>
                <a:spcPts val="0"/>
              </a:spcBef>
              <a:buClr>
                <a:schemeClr val="dk1"/>
              </a:buClr>
              <a:buFont typeface="Calibri"/>
              <a:buNone/>
              <a:defRPr sz="6000" b="0" i="0" u="none" strike="noStrike" cap="none">
                <a:solidFill>
                  <a:schemeClr val="dk1"/>
                </a:solidFill>
                <a:latin typeface="Calibri"/>
                <a:ea typeface="Calibri"/>
                <a:cs typeface="Calibri"/>
                <a:sym typeface="Calibri"/>
              </a:defRPr>
            </a:lvl1pPr>
            <a:lvl2pPr lvl="1" indent="0" rtl="0">
              <a:spcBef>
                <a:spcPts val="0"/>
              </a:spcBef>
              <a:buNone/>
              <a:defRPr sz="1800"/>
            </a:lvl2pPr>
            <a:lvl3pPr lvl="2" indent="0" rtl="0">
              <a:spcBef>
                <a:spcPts val="0"/>
              </a:spcBef>
              <a:buNone/>
              <a:defRPr sz="1800"/>
            </a:lvl3pPr>
            <a:lvl4pPr lvl="3" indent="0" rtl="0">
              <a:spcBef>
                <a:spcPts val="0"/>
              </a:spcBef>
              <a:buNone/>
              <a:defRPr sz="1800"/>
            </a:lvl4pPr>
            <a:lvl5pPr lvl="4" indent="0" rtl="0">
              <a:spcBef>
                <a:spcPts val="0"/>
              </a:spcBef>
              <a:buNone/>
              <a:defRPr sz="1800"/>
            </a:lvl5pPr>
            <a:lvl6pPr lvl="5" indent="0" rtl="0">
              <a:spcBef>
                <a:spcPts val="0"/>
              </a:spcBef>
              <a:buNone/>
              <a:defRPr sz="1800"/>
            </a:lvl6pPr>
            <a:lvl7pPr lvl="6" indent="0" rtl="0">
              <a:spcBef>
                <a:spcPts val="0"/>
              </a:spcBef>
              <a:buNone/>
              <a:defRPr sz="1800"/>
            </a:lvl7pPr>
            <a:lvl8pPr lvl="7" indent="0" rtl="0">
              <a:spcBef>
                <a:spcPts val="0"/>
              </a:spcBef>
              <a:buNone/>
              <a:defRPr sz="1800"/>
            </a:lvl8pPr>
            <a:lvl9pPr lvl="8" indent="0" rtl="0">
              <a:spcBef>
                <a:spcPts val="0"/>
              </a:spcBef>
              <a:buNone/>
              <a:defRPr sz="1800"/>
            </a:lvl9pPr>
          </a:lstStyle>
          <a:p>
            <a:endParaRPr/>
          </a:p>
        </p:txBody>
      </p:sp>
      <p:sp>
        <p:nvSpPr>
          <p:cNvPr id="317" name="Shape 317"/>
          <p:cNvSpPr txBox="1">
            <a:spLocks noGrp="1"/>
          </p:cNvSpPr>
          <p:nvPr>
            <p:ph type="body" idx="1"/>
          </p:nvPr>
        </p:nvSpPr>
        <p:spPr>
          <a:xfrm>
            <a:off x="831850" y="4589464"/>
            <a:ext cx="10515600" cy="1500300"/>
          </a:xfrm>
          <a:prstGeom prst="rect">
            <a:avLst/>
          </a:prstGeom>
          <a:noFill/>
          <a:ln>
            <a:noFill/>
          </a:ln>
        </p:spPr>
        <p:txBody>
          <a:bodyPr lIns="91425" tIns="91425" rIns="91425" bIns="91425" anchor="t" anchorCtr="0"/>
          <a:lstStyle>
            <a:lvl1pPr marL="0" marR="0" lvl="0" indent="0" algn="l" rtl="0">
              <a:lnSpc>
                <a:spcPct val="90000"/>
              </a:lnSpc>
              <a:spcBef>
                <a:spcPts val="1000"/>
              </a:spcBef>
              <a:buClr>
                <a:srgbClr val="888888"/>
              </a:buClr>
              <a:buFont typeface="Arial"/>
              <a:buNone/>
              <a:defRPr sz="2400" b="0" i="0" u="none" strike="noStrike" cap="none">
                <a:solidFill>
                  <a:srgbClr val="888888"/>
                </a:solidFill>
                <a:latin typeface="Calibri"/>
                <a:ea typeface="Calibri"/>
                <a:cs typeface="Calibri"/>
                <a:sym typeface="Calibri"/>
              </a:defRPr>
            </a:lvl1pPr>
            <a:lvl2pPr marL="457188" marR="0" lvl="1" indent="-12688" algn="l" rtl="0">
              <a:lnSpc>
                <a:spcPct val="90000"/>
              </a:lnSpc>
              <a:spcBef>
                <a:spcPts val="500"/>
              </a:spcBef>
              <a:buClr>
                <a:srgbClr val="888888"/>
              </a:buClr>
              <a:buFont typeface="Arial"/>
              <a:buNone/>
              <a:defRPr sz="2000" b="0" i="0" u="none" strike="noStrike" cap="none">
                <a:solidFill>
                  <a:srgbClr val="888888"/>
                </a:solidFill>
                <a:latin typeface="Calibri"/>
                <a:ea typeface="Calibri"/>
                <a:cs typeface="Calibri"/>
                <a:sym typeface="Calibri"/>
              </a:defRPr>
            </a:lvl2pPr>
            <a:lvl3pPr marL="914377" marR="0" lvl="2" indent="-12677" algn="l" rtl="0">
              <a:lnSpc>
                <a:spcPct val="90000"/>
              </a:lnSpc>
              <a:spcBef>
                <a:spcPts val="500"/>
              </a:spcBef>
              <a:buClr>
                <a:srgbClr val="888888"/>
              </a:buClr>
              <a:buFont typeface="Arial"/>
              <a:buNone/>
              <a:defRPr sz="1900" b="0" i="0" u="none" strike="noStrike" cap="none">
                <a:solidFill>
                  <a:srgbClr val="888888"/>
                </a:solidFill>
                <a:latin typeface="Calibri"/>
                <a:ea typeface="Calibri"/>
                <a:cs typeface="Calibri"/>
                <a:sym typeface="Calibri"/>
              </a:defRPr>
            </a:lvl3pPr>
            <a:lvl4pPr marL="1371565" marR="0" lvl="3" indent="-12665" algn="l" rtl="0">
              <a:lnSpc>
                <a:spcPct val="90000"/>
              </a:lnSpc>
              <a:spcBef>
                <a:spcPts val="500"/>
              </a:spcBef>
              <a:buClr>
                <a:srgbClr val="888888"/>
              </a:buClr>
              <a:buFont typeface="Arial"/>
              <a:buNone/>
              <a:defRPr sz="1600" b="0" i="0" u="none" strike="noStrike" cap="none">
                <a:solidFill>
                  <a:srgbClr val="888888"/>
                </a:solidFill>
                <a:latin typeface="Calibri"/>
                <a:ea typeface="Calibri"/>
                <a:cs typeface="Calibri"/>
                <a:sym typeface="Calibri"/>
              </a:defRPr>
            </a:lvl4pPr>
            <a:lvl5pPr marL="1828754" marR="0" lvl="4" indent="-12654" algn="l" rtl="0">
              <a:lnSpc>
                <a:spcPct val="90000"/>
              </a:lnSpc>
              <a:spcBef>
                <a:spcPts val="500"/>
              </a:spcBef>
              <a:buClr>
                <a:srgbClr val="888888"/>
              </a:buClr>
              <a:buFont typeface="Arial"/>
              <a:buNone/>
              <a:defRPr sz="1600" b="0" i="0" u="none" strike="noStrike" cap="none">
                <a:solidFill>
                  <a:srgbClr val="888888"/>
                </a:solidFill>
                <a:latin typeface="Calibri"/>
                <a:ea typeface="Calibri"/>
                <a:cs typeface="Calibri"/>
                <a:sym typeface="Calibri"/>
              </a:defRPr>
            </a:lvl5pPr>
            <a:lvl6pPr marL="2285942" marR="0" lvl="5" indent="-12642" algn="l" rtl="0">
              <a:lnSpc>
                <a:spcPct val="90000"/>
              </a:lnSpc>
              <a:spcBef>
                <a:spcPts val="500"/>
              </a:spcBef>
              <a:buClr>
                <a:srgbClr val="888888"/>
              </a:buClr>
              <a:buFont typeface="Arial"/>
              <a:buNone/>
              <a:defRPr sz="1600" b="0" i="0" u="none" strike="noStrike" cap="none">
                <a:solidFill>
                  <a:srgbClr val="888888"/>
                </a:solidFill>
                <a:latin typeface="Calibri"/>
                <a:ea typeface="Calibri"/>
                <a:cs typeface="Calibri"/>
                <a:sym typeface="Calibri"/>
              </a:defRPr>
            </a:lvl6pPr>
            <a:lvl7pPr marL="2743131" marR="0" lvl="6" indent="-12631" algn="l" rtl="0">
              <a:lnSpc>
                <a:spcPct val="90000"/>
              </a:lnSpc>
              <a:spcBef>
                <a:spcPts val="500"/>
              </a:spcBef>
              <a:buClr>
                <a:srgbClr val="888888"/>
              </a:buClr>
              <a:buFont typeface="Arial"/>
              <a:buNone/>
              <a:defRPr sz="1600" b="0" i="0" u="none" strike="noStrike" cap="none">
                <a:solidFill>
                  <a:srgbClr val="888888"/>
                </a:solidFill>
                <a:latin typeface="Calibri"/>
                <a:ea typeface="Calibri"/>
                <a:cs typeface="Calibri"/>
                <a:sym typeface="Calibri"/>
              </a:defRPr>
            </a:lvl7pPr>
            <a:lvl8pPr marL="3200320" marR="0" lvl="7" indent="-12619" algn="l" rtl="0">
              <a:lnSpc>
                <a:spcPct val="90000"/>
              </a:lnSpc>
              <a:spcBef>
                <a:spcPts val="500"/>
              </a:spcBef>
              <a:buClr>
                <a:srgbClr val="888888"/>
              </a:buClr>
              <a:buFont typeface="Arial"/>
              <a:buNone/>
              <a:defRPr sz="1600" b="0" i="0" u="none" strike="noStrike" cap="none">
                <a:solidFill>
                  <a:srgbClr val="888888"/>
                </a:solidFill>
                <a:latin typeface="Calibri"/>
                <a:ea typeface="Calibri"/>
                <a:cs typeface="Calibri"/>
                <a:sym typeface="Calibri"/>
              </a:defRPr>
            </a:lvl8pPr>
            <a:lvl9pPr marL="3657508" marR="0" lvl="8" indent="-12608" algn="l" rtl="0">
              <a:lnSpc>
                <a:spcPct val="90000"/>
              </a:lnSpc>
              <a:spcBef>
                <a:spcPts val="500"/>
              </a:spcBef>
              <a:buClr>
                <a:srgbClr val="888888"/>
              </a:buClr>
              <a:buFont typeface="Arial"/>
              <a:buNone/>
              <a:defRPr sz="1600" b="0" i="0" u="none" strike="noStrike" cap="none">
                <a:solidFill>
                  <a:srgbClr val="888888"/>
                </a:solidFill>
                <a:latin typeface="Calibri"/>
                <a:ea typeface="Calibri"/>
                <a:cs typeface="Calibri"/>
                <a:sym typeface="Calibri"/>
              </a:defRPr>
            </a:lvl9pPr>
          </a:lstStyle>
          <a:p>
            <a:endParaRPr/>
          </a:p>
        </p:txBody>
      </p:sp>
      <p:sp>
        <p:nvSpPr>
          <p:cNvPr id="318" name="Shape 318"/>
          <p:cNvSpPr txBox="1">
            <a:spLocks noGrp="1"/>
          </p:cNvSpPr>
          <p:nvPr>
            <p:ph type="dt" idx="10"/>
          </p:nvPr>
        </p:nvSpPr>
        <p:spPr>
          <a:xfrm>
            <a:off x="838200" y="6356351"/>
            <a:ext cx="2743200" cy="365099"/>
          </a:xfrm>
          <a:prstGeom prst="rect">
            <a:avLst/>
          </a:prstGeom>
          <a:noFill/>
          <a:ln>
            <a:noFill/>
          </a:ln>
        </p:spPr>
        <p:txBody>
          <a:bodyPr lIns="91425" tIns="91425" rIns="91425" bIns="91425" anchor="ctr" anchorCtr="0"/>
          <a:lstStyle>
            <a:lvl1pPr marL="0" marR="0" lvl="0" indent="0" algn="l" rtl="0">
              <a:spcBef>
                <a:spcPts val="0"/>
              </a:spcBef>
              <a:buNone/>
              <a:defRPr sz="1200">
                <a:solidFill>
                  <a:srgbClr val="888888"/>
                </a:solidFill>
                <a:latin typeface="Calibri"/>
                <a:ea typeface="Calibri"/>
                <a:cs typeface="Calibri"/>
                <a:sym typeface="Calibri"/>
              </a:defRPr>
            </a:lvl1pPr>
            <a:lvl2pPr marL="457188" marR="0" lvl="1" indent="-12688" algn="l" rtl="0">
              <a:spcBef>
                <a:spcPts val="0"/>
              </a:spcBef>
              <a:buNone/>
              <a:defRPr sz="1900" b="0" i="0" u="none" strike="noStrike" cap="none">
                <a:solidFill>
                  <a:schemeClr val="dk1"/>
                </a:solidFill>
                <a:latin typeface="Calibri"/>
                <a:ea typeface="Calibri"/>
                <a:cs typeface="Calibri"/>
                <a:sym typeface="Calibri"/>
              </a:defRPr>
            </a:lvl2pPr>
            <a:lvl3pPr marL="914377" marR="0" lvl="2" indent="-12677" algn="l" rtl="0">
              <a:spcBef>
                <a:spcPts val="0"/>
              </a:spcBef>
              <a:buNone/>
              <a:defRPr sz="1900" b="0" i="0" u="none" strike="noStrike" cap="none">
                <a:solidFill>
                  <a:schemeClr val="dk1"/>
                </a:solidFill>
                <a:latin typeface="Calibri"/>
                <a:ea typeface="Calibri"/>
                <a:cs typeface="Calibri"/>
                <a:sym typeface="Calibri"/>
              </a:defRPr>
            </a:lvl3pPr>
            <a:lvl4pPr marL="1371565" marR="0" lvl="3" indent="-12665" algn="l" rtl="0">
              <a:spcBef>
                <a:spcPts val="0"/>
              </a:spcBef>
              <a:buNone/>
              <a:defRPr sz="1900" b="0" i="0" u="none" strike="noStrike" cap="none">
                <a:solidFill>
                  <a:schemeClr val="dk1"/>
                </a:solidFill>
                <a:latin typeface="Calibri"/>
                <a:ea typeface="Calibri"/>
                <a:cs typeface="Calibri"/>
                <a:sym typeface="Calibri"/>
              </a:defRPr>
            </a:lvl4pPr>
            <a:lvl5pPr marL="1828754" marR="0" lvl="4" indent="-12654" algn="l" rtl="0">
              <a:spcBef>
                <a:spcPts val="0"/>
              </a:spcBef>
              <a:buNone/>
              <a:defRPr sz="1900" b="0" i="0" u="none" strike="noStrike" cap="none">
                <a:solidFill>
                  <a:schemeClr val="dk1"/>
                </a:solidFill>
                <a:latin typeface="Calibri"/>
                <a:ea typeface="Calibri"/>
                <a:cs typeface="Calibri"/>
                <a:sym typeface="Calibri"/>
              </a:defRPr>
            </a:lvl5pPr>
            <a:lvl6pPr marL="2285942" marR="0" lvl="5" indent="-12642" algn="l" rtl="0">
              <a:spcBef>
                <a:spcPts val="0"/>
              </a:spcBef>
              <a:buNone/>
              <a:defRPr sz="1900" b="0" i="0" u="none" strike="noStrike" cap="none">
                <a:solidFill>
                  <a:schemeClr val="dk1"/>
                </a:solidFill>
                <a:latin typeface="Calibri"/>
                <a:ea typeface="Calibri"/>
                <a:cs typeface="Calibri"/>
                <a:sym typeface="Calibri"/>
              </a:defRPr>
            </a:lvl6pPr>
            <a:lvl7pPr marL="2743131" marR="0" lvl="6" indent="-12631" algn="l" rtl="0">
              <a:spcBef>
                <a:spcPts val="0"/>
              </a:spcBef>
              <a:buNone/>
              <a:defRPr sz="1900" b="0" i="0" u="none" strike="noStrike" cap="none">
                <a:solidFill>
                  <a:schemeClr val="dk1"/>
                </a:solidFill>
                <a:latin typeface="Calibri"/>
                <a:ea typeface="Calibri"/>
                <a:cs typeface="Calibri"/>
                <a:sym typeface="Calibri"/>
              </a:defRPr>
            </a:lvl7pPr>
            <a:lvl8pPr marL="3200320" marR="0" lvl="7" indent="-12619" algn="l" rtl="0">
              <a:spcBef>
                <a:spcPts val="0"/>
              </a:spcBef>
              <a:buNone/>
              <a:defRPr sz="1900" b="0" i="0" u="none" strike="noStrike" cap="none">
                <a:solidFill>
                  <a:schemeClr val="dk1"/>
                </a:solidFill>
                <a:latin typeface="Calibri"/>
                <a:ea typeface="Calibri"/>
                <a:cs typeface="Calibri"/>
                <a:sym typeface="Calibri"/>
              </a:defRPr>
            </a:lvl8pPr>
            <a:lvl9pPr marL="3657508" marR="0" lvl="8" indent="-12608" algn="l" rtl="0">
              <a:spcBef>
                <a:spcPts val="0"/>
              </a:spcBef>
              <a:buNone/>
              <a:defRPr sz="1900" b="0" i="0" u="none" strike="noStrike" cap="none">
                <a:solidFill>
                  <a:schemeClr val="dk1"/>
                </a:solidFill>
                <a:latin typeface="Calibri"/>
                <a:ea typeface="Calibri"/>
                <a:cs typeface="Calibri"/>
                <a:sym typeface="Calibri"/>
              </a:defRPr>
            </a:lvl9pPr>
          </a:lstStyle>
          <a:p>
            <a:endParaRPr/>
          </a:p>
        </p:txBody>
      </p:sp>
      <p:sp>
        <p:nvSpPr>
          <p:cNvPr id="319" name="Shape 319"/>
          <p:cNvSpPr txBox="1">
            <a:spLocks noGrp="1"/>
          </p:cNvSpPr>
          <p:nvPr>
            <p:ph type="ftr" idx="11"/>
          </p:nvPr>
        </p:nvSpPr>
        <p:spPr>
          <a:xfrm>
            <a:off x="4038600" y="6356351"/>
            <a:ext cx="4114800" cy="365099"/>
          </a:xfrm>
          <a:prstGeom prst="rect">
            <a:avLst/>
          </a:prstGeom>
          <a:noFill/>
          <a:ln>
            <a:noFill/>
          </a:ln>
        </p:spPr>
        <p:txBody>
          <a:bodyPr lIns="91425" tIns="91425" rIns="91425" bIns="91425" anchor="ctr" anchorCtr="0"/>
          <a:lstStyle>
            <a:lvl1pPr marL="0" marR="0" lvl="0" indent="0" algn="ctr" rtl="0">
              <a:spcBef>
                <a:spcPts val="0"/>
              </a:spcBef>
              <a:buNone/>
              <a:defRPr sz="1200">
                <a:solidFill>
                  <a:srgbClr val="888888"/>
                </a:solidFill>
                <a:latin typeface="Calibri"/>
                <a:ea typeface="Calibri"/>
                <a:cs typeface="Calibri"/>
                <a:sym typeface="Calibri"/>
              </a:defRPr>
            </a:lvl1pPr>
            <a:lvl2pPr marL="457188" marR="0" lvl="1" indent="-12688" algn="l" rtl="0">
              <a:spcBef>
                <a:spcPts val="0"/>
              </a:spcBef>
              <a:buNone/>
              <a:defRPr sz="1900" b="0" i="0" u="none" strike="noStrike" cap="none">
                <a:solidFill>
                  <a:schemeClr val="dk1"/>
                </a:solidFill>
                <a:latin typeface="Calibri"/>
                <a:ea typeface="Calibri"/>
                <a:cs typeface="Calibri"/>
                <a:sym typeface="Calibri"/>
              </a:defRPr>
            </a:lvl2pPr>
            <a:lvl3pPr marL="914377" marR="0" lvl="2" indent="-12677" algn="l" rtl="0">
              <a:spcBef>
                <a:spcPts val="0"/>
              </a:spcBef>
              <a:buNone/>
              <a:defRPr sz="1900" b="0" i="0" u="none" strike="noStrike" cap="none">
                <a:solidFill>
                  <a:schemeClr val="dk1"/>
                </a:solidFill>
                <a:latin typeface="Calibri"/>
                <a:ea typeface="Calibri"/>
                <a:cs typeface="Calibri"/>
                <a:sym typeface="Calibri"/>
              </a:defRPr>
            </a:lvl3pPr>
            <a:lvl4pPr marL="1371565" marR="0" lvl="3" indent="-12665" algn="l" rtl="0">
              <a:spcBef>
                <a:spcPts val="0"/>
              </a:spcBef>
              <a:buNone/>
              <a:defRPr sz="1900" b="0" i="0" u="none" strike="noStrike" cap="none">
                <a:solidFill>
                  <a:schemeClr val="dk1"/>
                </a:solidFill>
                <a:latin typeface="Calibri"/>
                <a:ea typeface="Calibri"/>
                <a:cs typeface="Calibri"/>
                <a:sym typeface="Calibri"/>
              </a:defRPr>
            </a:lvl4pPr>
            <a:lvl5pPr marL="1828754" marR="0" lvl="4" indent="-12654" algn="l" rtl="0">
              <a:spcBef>
                <a:spcPts val="0"/>
              </a:spcBef>
              <a:buNone/>
              <a:defRPr sz="1900" b="0" i="0" u="none" strike="noStrike" cap="none">
                <a:solidFill>
                  <a:schemeClr val="dk1"/>
                </a:solidFill>
                <a:latin typeface="Calibri"/>
                <a:ea typeface="Calibri"/>
                <a:cs typeface="Calibri"/>
                <a:sym typeface="Calibri"/>
              </a:defRPr>
            </a:lvl5pPr>
            <a:lvl6pPr marL="2285942" marR="0" lvl="5" indent="-12642" algn="l" rtl="0">
              <a:spcBef>
                <a:spcPts val="0"/>
              </a:spcBef>
              <a:buNone/>
              <a:defRPr sz="1900" b="0" i="0" u="none" strike="noStrike" cap="none">
                <a:solidFill>
                  <a:schemeClr val="dk1"/>
                </a:solidFill>
                <a:latin typeface="Calibri"/>
                <a:ea typeface="Calibri"/>
                <a:cs typeface="Calibri"/>
                <a:sym typeface="Calibri"/>
              </a:defRPr>
            </a:lvl6pPr>
            <a:lvl7pPr marL="2743131" marR="0" lvl="6" indent="-12631" algn="l" rtl="0">
              <a:spcBef>
                <a:spcPts val="0"/>
              </a:spcBef>
              <a:buNone/>
              <a:defRPr sz="1900" b="0" i="0" u="none" strike="noStrike" cap="none">
                <a:solidFill>
                  <a:schemeClr val="dk1"/>
                </a:solidFill>
                <a:latin typeface="Calibri"/>
                <a:ea typeface="Calibri"/>
                <a:cs typeface="Calibri"/>
                <a:sym typeface="Calibri"/>
              </a:defRPr>
            </a:lvl7pPr>
            <a:lvl8pPr marL="3200320" marR="0" lvl="7" indent="-12619" algn="l" rtl="0">
              <a:spcBef>
                <a:spcPts val="0"/>
              </a:spcBef>
              <a:buNone/>
              <a:defRPr sz="1900" b="0" i="0" u="none" strike="noStrike" cap="none">
                <a:solidFill>
                  <a:schemeClr val="dk1"/>
                </a:solidFill>
                <a:latin typeface="Calibri"/>
                <a:ea typeface="Calibri"/>
                <a:cs typeface="Calibri"/>
                <a:sym typeface="Calibri"/>
              </a:defRPr>
            </a:lvl8pPr>
            <a:lvl9pPr marL="3657508" marR="0" lvl="8" indent="-12608" algn="l" rtl="0">
              <a:spcBef>
                <a:spcPts val="0"/>
              </a:spcBef>
              <a:buNone/>
              <a:defRPr sz="1900" b="0" i="0" u="none" strike="noStrike" cap="none">
                <a:solidFill>
                  <a:schemeClr val="dk1"/>
                </a:solidFill>
                <a:latin typeface="Calibri"/>
                <a:ea typeface="Calibri"/>
                <a:cs typeface="Calibri"/>
                <a:sym typeface="Calibri"/>
              </a:defRPr>
            </a:lvl9pPr>
          </a:lstStyle>
          <a:p>
            <a:endParaRPr/>
          </a:p>
        </p:txBody>
      </p:sp>
      <p:sp>
        <p:nvSpPr>
          <p:cNvPr id="320" name="Shape 320"/>
          <p:cNvSpPr txBox="1">
            <a:spLocks noGrp="1"/>
          </p:cNvSpPr>
          <p:nvPr>
            <p:ph type="sldNum" idx="12"/>
          </p:nvPr>
        </p:nvSpPr>
        <p:spPr>
          <a:xfrm>
            <a:off x="8610600" y="6356351"/>
            <a:ext cx="2743200" cy="365099"/>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1200">
                <a:solidFill>
                  <a:srgbClr val="888888"/>
                </a:solidFill>
                <a:latin typeface="Calibri"/>
                <a:ea typeface="Calibri"/>
                <a:cs typeface="Calibri"/>
                <a:sym typeface="Calibri"/>
              </a:rPr>
              <a:t>‹#›</a:t>
            </a:fld>
            <a:endParaRPr lang="en-US" sz="1200">
              <a:solidFill>
                <a:srgbClr val="888888"/>
              </a:solidFill>
              <a:latin typeface="Calibri"/>
              <a:ea typeface="Calibri"/>
              <a:cs typeface="Calibri"/>
              <a:sym typeface="Calibri"/>
            </a:endParaRPr>
          </a:p>
        </p:txBody>
      </p:sp>
    </p:spTree>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Shape 321"/>
        <p:cNvGrpSpPr/>
        <p:nvPr/>
      </p:nvGrpSpPr>
      <p:grpSpPr>
        <a:xfrm>
          <a:off x="0" y="0"/>
          <a:ext cx="0" cy="0"/>
          <a:chOff x="0" y="0"/>
          <a:chExt cx="0" cy="0"/>
        </a:xfrm>
      </p:grpSpPr>
      <p:sp>
        <p:nvSpPr>
          <p:cNvPr id="322" name="Shape 322"/>
          <p:cNvSpPr txBox="1">
            <a:spLocks noGrp="1"/>
          </p:cNvSpPr>
          <p:nvPr>
            <p:ph type="title"/>
          </p:nvPr>
        </p:nvSpPr>
        <p:spPr>
          <a:xfrm>
            <a:off x="838200" y="365125"/>
            <a:ext cx="10515600" cy="1325700"/>
          </a:xfrm>
          <a:prstGeom prst="rect">
            <a:avLst/>
          </a:prstGeom>
          <a:noFill/>
          <a:ln>
            <a:noFill/>
          </a:ln>
        </p:spPr>
        <p:txBody>
          <a:bodyPr lIns="91425" tIns="91425" rIns="91425" bIns="91425" anchor="ctr" anchorCtr="0"/>
          <a:lstStyle>
            <a:lvl1pPr marL="0" marR="0" lvl="0" indent="0" algn="l" rtl="0">
              <a:lnSpc>
                <a:spcPct val="90000"/>
              </a:lnSpc>
              <a:spcBef>
                <a:spcPts val="0"/>
              </a:spcBef>
              <a:buClr>
                <a:schemeClr val="dk1"/>
              </a:buClr>
              <a:buFont typeface="Calibri"/>
              <a:buNone/>
              <a:defRPr sz="4400" b="0" i="0" u="none" strike="noStrike" cap="none">
                <a:solidFill>
                  <a:schemeClr val="dk1"/>
                </a:solidFill>
                <a:latin typeface="Calibri"/>
                <a:ea typeface="Calibri"/>
                <a:cs typeface="Calibri"/>
                <a:sym typeface="Calibri"/>
              </a:defRPr>
            </a:lvl1pPr>
            <a:lvl2pPr lvl="1" indent="0" rtl="0">
              <a:spcBef>
                <a:spcPts val="0"/>
              </a:spcBef>
              <a:buNone/>
              <a:defRPr sz="1800"/>
            </a:lvl2pPr>
            <a:lvl3pPr lvl="2" indent="0" rtl="0">
              <a:spcBef>
                <a:spcPts val="0"/>
              </a:spcBef>
              <a:buNone/>
              <a:defRPr sz="1800"/>
            </a:lvl3pPr>
            <a:lvl4pPr lvl="3" indent="0" rtl="0">
              <a:spcBef>
                <a:spcPts val="0"/>
              </a:spcBef>
              <a:buNone/>
              <a:defRPr sz="1800"/>
            </a:lvl4pPr>
            <a:lvl5pPr lvl="4" indent="0" rtl="0">
              <a:spcBef>
                <a:spcPts val="0"/>
              </a:spcBef>
              <a:buNone/>
              <a:defRPr sz="1800"/>
            </a:lvl5pPr>
            <a:lvl6pPr lvl="5" indent="0" rtl="0">
              <a:spcBef>
                <a:spcPts val="0"/>
              </a:spcBef>
              <a:buNone/>
              <a:defRPr sz="1800"/>
            </a:lvl6pPr>
            <a:lvl7pPr lvl="6" indent="0" rtl="0">
              <a:spcBef>
                <a:spcPts val="0"/>
              </a:spcBef>
              <a:buNone/>
              <a:defRPr sz="1800"/>
            </a:lvl7pPr>
            <a:lvl8pPr lvl="7" indent="0" rtl="0">
              <a:spcBef>
                <a:spcPts val="0"/>
              </a:spcBef>
              <a:buNone/>
              <a:defRPr sz="1800"/>
            </a:lvl8pPr>
            <a:lvl9pPr lvl="8" indent="0" rtl="0">
              <a:spcBef>
                <a:spcPts val="0"/>
              </a:spcBef>
              <a:buNone/>
              <a:defRPr sz="1800"/>
            </a:lvl9pPr>
          </a:lstStyle>
          <a:p>
            <a:endParaRPr/>
          </a:p>
        </p:txBody>
      </p:sp>
      <p:sp>
        <p:nvSpPr>
          <p:cNvPr id="323" name="Shape 323"/>
          <p:cNvSpPr txBox="1">
            <a:spLocks noGrp="1"/>
          </p:cNvSpPr>
          <p:nvPr>
            <p:ph type="body" idx="1"/>
          </p:nvPr>
        </p:nvSpPr>
        <p:spPr>
          <a:xfrm>
            <a:off x="838200" y="1825625"/>
            <a:ext cx="5181600" cy="4351200"/>
          </a:xfrm>
          <a:prstGeom prst="rect">
            <a:avLst/>
          </a:prstGeom>
          <a:noFill/>
          <a:ln>
            <a:noFill/>
          </a:ln>
        </p:spPr>
        <p:txBody>
          <a:bodyPr lIns="91425" tIns="91425" rIns="91425" bIns="91425" anchor="t" anchorCtr="0"/>
          <a:lstStyle>
            <a:lvl1pPr marL="228593" marR="0" lvl="0" indent="-50793" algn="l" rtl="0">
              <a:lnSpc>
                <a:spcPct val="90000"/>
              </a:lnSpc>
              <a:spcBef>
                <a:spcPts val="1000"/>
              </a:spcBef>
              <a:buClr>
                <a:schemeClr val="dk1"/>
              </a:buClr>
              <a:buSzPct val="100000"/>
              <a:buFont typeface="Arial"/>
              <a:buChar char="•"/>
              <a:defRPr sz="2800" b="0" i="0" u="none" strike="noStrike" cap="none">
                <a:solidFill>
                  <a:schemeClr val="dk1"/>
                </a:solidFill>
                <a:latin typeface="Calibri"/>
                <a:ea typeface="Calibri"/>
                <a:cs typeface="Calibri"/>
                <a:sym typeface="Calibri"/>
              </a:defRPr>
            </a:lvl1pPr>
            <a:lvl2pPr marL="685783" marR="0" lvl="1" indent="-88883" algn="l" rtl="0">
              <a:lnSpc>
                <a:spcPct val="90000"/>
              </a:lnSpc>
              <a:spcBef>
                <a:spcPts val="500"/>
              </a:spcBef>
              <a:buClr>
                <a:schemeClr val="dk1"/>
              </a:buClr>
              <a:buSzPct val="100000"/>
              <a:buFont typeface="Arial"/>
              <a:buChar char="•"/>
              <a:defRPr sz="2400" b="0" i="0" u="none" strike="noStrike" cap="none">
                <a:solidFill>
                  <a:schemeClr val="dk1"/>
                </a:solidFill>
                <a:latin typeface="Calibri"/>
                <a:ea typeface="Calibri"/>
                <a:cs typeface="Calibri"/>
                <a:sym typeface="Calibri"/>
              </a:defRPr>
            </a:lvl2pPr>
            <a:lvl3pPr marL="1142970" marR="0" lvl="2" indent="-114270" algn="l" rtl="0">
              <a:lnSpc>
                <a:spcPct val="90000"/>
              </a:lnSpc>
              <a:spcBef>
                <a:spcPts val="5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3pPr>
            <a:lvl4pPr marL="1600159" marR="0" lvl="3" indent="-120609" algn="l" rtl="0">
              <a:lnSpc>
                <a:spcPct val="90000"/>
              </a:lnSpc>
              <a:spcBef>
                <a:spcPts val="500"/>
              </a:spcBef>
              <a:buClr>
                <a:schemeClr val="dk1"/>
              </a:buClr>
              <a:buSzPct val="100000"/>
              <a:buFont typeface="Arial"/>
              <a:buChar char="•"/>
              <a:defRPr sz="1900" b="0" i="0" u="none" strike="noStrike" cap="none">
                <a:solidFill>
                  <a:schemeClr val="dk1"/>
                </a:solidFill>
                <a:latin typeface="Calibri"/>
                <a:ea typeface="Calibri"/>
                <a:cs typeface="Calibri"/>
                <a:sym typeface="Calibri"/>
              </a:defRPr>
            </a:lvl4pPr>
            <a:lvl5pPr marL="2057349" marR="0" lvl="4" indent="-120599" algn="l" rtl="0">
              <a:lnSpc>
                <a:spcPct val="90000"/>
              </a:lnSpc>
              <a:spcBef>
                <a:spcPts val="500"/>
              </a:spcBef>
              <a:buClr>
                <a:schemeClr val="dk1"/>
              </a:buClr>
              <a:buSzPct val="100000"/>
              <a:buFont typeface="Arial"/>
              <a:buChar char="•"/>
              <a:defRPr sz="1900" b="0" i="0" u="none" strike="noStrike" cap="none">
                <a:solidFill>
                  <a:schemeClr val="dk1"/>
                </a:solidFill>
                <a:latin typeface="Calibri"/>
                <a:ea typeface="Calibri"/>
                <a:cs typeface="Calibri"/>
                <a:sym typeface="Calibri"/>
              </a:defRPr>
            </a:lvl5pPr>
            <a:lvl6pPr marL="2514536" marR="0" lvl="5" indent="-120586" algn="l" rtl="0">
              <a:lnSpc>
                <a:spcPct val="90000"/>
              </a:lnSpc>
              <a:spcBef>
                <a:spcPts val="500"/>
              </a:spcBef>
              <a:buClr>
                <a:schemeClr val="dk1"/>
              </a:buClr>
              <a:buSzPct val="100000"/>
              <a:buFont typeface="Arial"/>
              <a:buChar char="•"/>
              <a:defRPr sz="1900" b="0" i="0" u="none" strike="noStrike" cap="none">
                <a:solidFill>
                  <a:schemeClr val="dk1"/>
                </a:solidFill>
                <a:latin typeface="Calibri"/>
                <a:ea typeface="Calibri"/>
                <a:cs typeface="Calibri"/>
                <a:sym typeface="Calibri"/>
              </a:defRPr>
            </a:lvl6pPr>
            <a:lvl7pPr marL="2971726" marR="0" lvl="6" indent="-120576" algn="l" rtl="0">
              <a:lnSpc>
                <a:spcPct val="90000"/>
              </a:lnSpc>
              <a:spcBef>
                <a:spcPts val="500"/>
              </a:spcBef>
              <a:buClr>
                <a:schemeClr val="dk1"/>
              </a:buClr>
              <a:buSzPct val="100000"/>
              <a:buFont typeface="Arial"/>
              <a:buChar char="•"/>
              <a:defRPr sz="1900" b="0" i="0" u="none" strike="noStrike" cap="none">
                <a:solidFill>
                  <a:schemeClr val="dk1"/>
                </a:solidFill>
                <a:latin typeface="Calibri"/>
                <a:ea typeface="Calibri"/>
                <a:cs typeface="Calibri"/>
                <a:sym typeface="Calibri"/>
              </a:defRPr>
            </a:lvl7pPr>
            <a:lvl8pPr marL="3428913" marR="0" lvl="7" indent="-120563" algn="l" rtl="0">
              <a:lnSpc>
                <a:spcPct val="90000"/>
              </a:lnSpc>
              <a:spcBef>
                <a:spcPts val="500"/>
              </a:spcBef>
              <a:buClr>
                <a:schemeClr val="dk1"/>
              </a:buClr>
              <a:buSzPct val="100000"/>
              <a:buFont typeface="Arial"/>
              <a:buChar char="•"/>
              <a:defRPr sz="1900" b="0" i="0" u="none" strike="noStrike" cap="none">
                <a:solidFill>
                  <a:schemeClr val="dk1"/>
                </a:solidFill>
                <a:latin typeface="Calibri"/>
                <a:ea typeface="Calibri"/>
                <a:cs typeface="Calibri"/>
                <a:sym typeface="Calibri"/>
              </a:defRPr>
            </a:lvl8pPr>
            <a:lvl9pPr marL="3886103" marR="0" lvl="8" indent="-120553" algn="l" rtl="0">
              <a:lnSpc>
                <a:spcPct val="90000"/>
              </a:lnSpc>
              <a:spcBef>
                <a:spcPts val="500"/>
              </a:spcBef>
              <a:buClr>
                <a:schemeClr val="dk1"/>
              </a:buClr>
              <a:buSzPct val="100000"/>
              <a:buFont typeface="Arial"/>
              <a:buChar char="•"/>
              <a:defRPr sz="1900" b="0" i="0" u="none" strike="noStrike" cap="none">
                <a:solidFill>
                  <a:schemeClr val="dk1"/>
                </a:solidFill>
                <a:latin typeface="Calibri"/>
                <a:ea typeface="Calibri"/>
                <a:cs typeface="Calibri"/>
                <a:sym typeface="Calibri"/>
              </a:defRPr>
            </a:lvl9pPr>
          </a:lstStyle>
          <a:p>
            <a:endParaRPr/>
          </a:p>
        </p:txBody>
      </p:sp>
      <p:sp>
        <p:nvSpPr>
          <p:cNvPr id="324" name="Shape 324"/>
          <p:cNvSpPr txBox="1">
            <a:spLocks noGrp="1"/>
          </p:cNvSpPr>
          <p:nvPr>
            <p:ph type="body" idx="2"/>
          </p:nvPr>
        </p:nvSpPr>
        <p:spPr>
          <a:xfrm>
            <a:off x="6172200" y="1825625"/>
            <a:ext cx="5181600" cy="4351200"/>
          </a:xfrm>
          <a:prstGeom prst="rect">
            <a:avLst/>
          </a:prstGeom>
          <a:noFill/>
          <a:ln>
            <a:noFill/>
          </a:ln>
        </p:spPr>
        <p:txBody>
          <a:bodyPr lIns="91425" tIns="91425" rIns="91425" bIns="91425" anchor="t" anchorCtr="0"/>
          <a:lstStyle>
            <a:lvl1pPr marL="228593" marR="0" lvl="0" indent="-50793" algn="l" rtl="0">
              <a:lnSpc>
                <a:spcPct val="90000"/>
              </a:lnSpc>
              <a:spcBef>
                <a:spcPts val="1000"/>
              </a:spcBef>
              <a:buClr>
                <a:schemeClr val="dk1"/>
              </a:buClr>
              <a:buSzPct val="100000"/>
              <a:buFont typeface="Arial"/>
              <a:buChar char="•"/>
              <a:defRPr sz="2800" b="0" i="0" u="none" strike="noStrike" cap="none">
                <a:solidFill>
                  <a:schemeClr val="dk1"/>
                </a:solidFill>
                <a:latin typeface="Calibri"/>
                <a:ea typeface="Calibri"/>
                <a:cs typeface="Calibri"/>
                <a:sym typeface="Calibri"/>
              </a:defRPr>
            </a:lvl1pPr>
            <a:lvl2pPr marL="685783" marR="0" lvl="1" indent="-88883" algn="l" rtl="0">
              <a:lnSpc>
                <a:spcPct val="90000"/>
              </a:lnSpc>
              <a:spcBef>
                <a:spcPts val="500"/>
              </a:spcBef>
              <a:buClr>
                <a:schemeClr val="dk1"/>
              </a:buClr>
              <a:buSzPct val="100000"/>
              <a:buFont typeface="Arial"/>
              <a:buChar char="•"/>
              <a:defRPr sz="2400" b="0" i="0" u="none" strike="noStrike" cap="none">
                <a:solidFill>
                  <a:schemeClr val="dk1"/>
                </a:solidFill>
                <a:latin typeface="Calibri"/>
                <a:ea typeface="Calibri"/>
                <a:cs typeface="Calibri"/>
                <a:sym typeface="Calibri"/>
              </a:defRPr>
            </a:lvl2pPr>
            <a:lvl3pPr marL="1142970" marR="0" lvl="2" indent="-114270" algn="l" rtl="0">
              <a:lnSpc>
                <a:spcPct val="90000"/>
              </a:lnSpc>
              <a:spcBef>
                <a:spcPts val="5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3pPr>
            <a:lvl4pPr marL="1600159" marR="0" lvl="3" indent="-120609" algn="l" rtl="0">
              <a:lnSpc>
                <a:spcPct val="90000"/>
              </a:lnSpc>
              <a:spcBef>
                <a:spcPts val="500"/>
              </a:spcBef>
              <a:buClr>
                <a:schemeClr val="dk1"/>
              </a:buClr>
              <a:buSzPct val="100000"/>
              <a:buFont typeface="Arial"/>
              <a:buChar char="•"/>
              <a:defRPr sz="1900" b="0" i="0" u="none" strike="noStrike" cap="none">
                <a:solidFill>
                  <a:schemeClr val="dk1"/>
                </a:solidFill>
                <a:latin typeface="Calibri"/>
                <a:ea typeface="Calibri"/>
                <a:cs typeface="Calibri"/>
                <a:sym typeface="Calibri"/>
              </a:defRPr>
            </a:lvl4pPr>
            <a:lvl5pPr marL="2057349" marR="0" lvl="4" indent="-120599" algn="l" rtl="0">
              <a:lnSpc>
                <a:spcPct val="90000"/>
              </a:lnSpc>
              <a:spcBef>
                <a:spcPts val="500"/>
              </a:spcBef>
              <a:buClr>
                <a:schemeClr val="dk1"/>
              </a:buClr>
              <a:buSzPct val="100000"/>
              <a:buFont typeface="Arial"/>
              <a:buChar char="•"/>
              <a:defRPr sz="1900" b="0" i="0" u="none" strike="noStrike" cap="none">
                <a:solidFill>
                  <a:schemeClr val="dk1"/>
                </a:solidFill>
                <a:latin typeface="Calibri"/>
                <a:ea typeface="Calibri"/>
                <a:cs typeface="Calibri"/>
                <a:sym typeface="Calibri"/>
              </a:defRPr>
            </a:lvl5pPr>
            <a:lvl6pPr marL="2514536" marR="0" lvl="5" indent="-120586" algn="l" rtl="0">
              <a:lnSpc>
                <a:spcPct val="90000"/>
              </a:lnSpc>
              <a:spcBef>
                <a:spcPts val="500"/>
              </a:spcBef>
              <a:buClr>
                <a:schemeClr val="dk1"/>
              </a:buClr>
              <a:buSzPct val="100000"/>
              <a:buFont typeface="Arial"/>
              <a:buChar char="•"/>
              <a:defRPr sz="1900" b="0" i="0" u="none" strike="noStrike" cap="none">
                <a:solidFill>
                  <a:schemeClr val="dk1"/>
                </a:solidFill>
                <a:latin typeface="Calibri"/>
                <a:ea typeface="Calibri"/>
                <a:cs typeface="Calibri"/>
                <a:sym typeface="Calibri"/>
              </a:defRPr>
            </a:lvl6pPr>
            <a:lvl7pPr marL="2971726" marR="0" lvl="6" indent="-120576" algn="l" rtl="0">
              <a:lnSpc>
                <a:spcPct val="90000"/>
              </a:lnSpc>
              <a:spcBef>
                <a:spcPts val="500"/>
              </a:spcBef>
              <a:buClr>
                <a:schemeClr val="dk1"/>
              </a:buClr>
              <a:buSzPct val="100000"/>
              <a:buFont typeface="Arial"/>
              <a:buChar char="•"/>
              <a:defRPr sz="1900" b="0" i="0" u="none" strike="noStrike" cap="none">
                <a:solidFill>
                  <a:schemeClr val="dk1"/>
                </a:solidFill>
                <a:latin typeface="Calibri"/>
                <a:ea typeface="Calibri"/>
                <a:cs typeface="Calibri"/>
                <a:sym typeface="Calibri"/>
              </a:defRPr>
            </a:lvl7pPr>
            <a:lvl8pPr marL="3428913" marR="0" lvl="7" indent="-120563" algn="l" rtl="0">
              <a:lnSpc>
                <a:spcPct val="90000"/>
              </a:lnSpc>
              <a:spcBef>
                <a:spcPts val="500"/>
              </a:spcBef>
              <a:buClr>
                <a:schemeClr val="dk1"/>
              </a:buClr>
              <a:buSzPct val="100000"/>
              <a:buFont typeface="Arial"/>
              <a:buChar char="•"/>
              <a:defRPr sz="1900" b="0" i="0" u="none" strike="noStrike" cap="none">
                <a:solidFill>
                  <a:schemeClr val="dk1"/>
                </a:solidFill>
                <a:latin typeface="Calibri"/>
                <a:ea typeface="Calibri"/>
                <a:cs typeface="Calibri"/>
                <a:sym typeface="Calibri"/>
              </a:defRPr>
            </a:lvl8pPr>
            <a:lvl9pPr marL="3886103" marR="0" lvl="8" indent="-120553" algn="l" rtl="0">
              <a:lnSpc>
                <a:spcPct val="90000"/>
              </a:lnSpc>
              <a:spcBef>
                <a:spcPts val="500"/>
              </a:spcBef>
              <a:buClr>
                <a:schemeClr val="dk1"/>
              </a:buClr>
              <a:buSzPct val="100000"/>
              <a:buFont typeface="Arial"/>
              <a:buChar char="•"/>
              <a:defRPr sz="1900" b="0" i="0" u="none" strike="noStrike" cap="none">
                <a:solidFill>
                  <a:schemeClr val="dk1"/>
                </a:solidFill>
                <a:latin typeface="Calibri"/>
                <a:ea typeface="Calibri"/>
                <a:cs typeface="Calibri"/>
                <a:sym typeface="Calibri"/>
              </a:defRPr>
            </a:lvl9pPr>
          </a:lstStyle>
          <a:p>
            <a:endParaRPr/>
          </a:p>
        </p:txBody>
      </p:sp>
      <p:sp>
        <p:nvSpPr>
          <p:cNvPr id="325" name="Shape 325"/>
          <p:cNvSpPr txBox="1">
            <a:spLocks noGrp="1"/>
          </p:cNvSpPr>
          <p:nvPr>
            <p:ph type="dt" idx="10"/>
          </p:nvPr>
        </p:nvSpPr>
        <p:spPr>
          <a:xfrm>
            <a:off x="838200" y="6356351"/>
            <a:ext cx="2743200" cy="365099"/>
          </a:xfrm>
          <a:prstGeom prst="rect">
            <a:avLst/>
          </a:prstGeom>
          <a:noFill/>
          <a:ln>
            <a:noFill/>
          </a:ln>
        </p:spPr>
        <p:txBody>
          <a:bodyPr lIns="91425" tIns="91425" rIns="91425" bIns="91425" anchor="ctr" anchorCtr="0"/>
          <a:lstStyle>
            <a:lvl1pPr marL="0" marR="0" lvl="0" indent="0" algn="l" rtl="0">
              <a:spcBef>
                <a:spcPts val="0"/>
              </a:spcBef>
              <a:buNone/>
              <a:defRPr sz="1200">
                <a:solidFill>
                  <a:srgbClr val="888888"/>
                </a:solidFill>
                <a:latin typeface="Calibri"/>
                <a:ea typeface="Calibri"/>
                <a:cs typeface="Calibri"/>
                <a:sym typeface="Calibri"/>
              </a:defRPr>
            </a:lvl1pPr>
            <a:lvl2pPr marL="457188" marR="0" lvl="1" indent="-12688" algn="l" rtl="0">
              <a:spcBef>
                <a:spcPts val="0"/>
              </a:spcBef>
              <a:buNone/>
              <a:defRPr sz="1900" b="0" i="0" u="none" strike="noStrike" cap="none">
                <a:solidFill>
                  <a:schemeClr val="dk1"/>
                </a:solidFill>
                <a:latin typeface="Calibri"/>
                <a:ea typeface="Calibri"/>
                <a:cs typeface="Calibri"/>
                <a:sym typeface="Calibri"/>
              </a:defRPr>
            </a:lvl2pPr>
            <a:lvl3pPr marL="914377" marR="0" lvl="2" indent="-12677" algn="l" rtl="0">
              <a:spcBef>
                <a:spcPts val="0"/>
              </a:spcBef>
              <a:buNone/>
              <a:defRPr sz="1900" b="0" i="0" u="none" strike="noStrike" cap="none">
                <a:solidFill>
                  <a:schemeClr val="dk1"/>
                </a:solidFill>
                <a:latin typeface="Calibri"/>
                <a:ea typeface="Calibri"/>
                <a:cs typeface="Calibri"/>
                <a:sym typeface="Calibri"/>
              </a:defRPr>
            </a:lvl3pPr>
            <a:lvl4pPr marL="1371565" marR="0" lvl="3" indent="-12665" algn="l" rtl="0">
              <a:spcBef>
                <a:spcPts val="0"/>
              </a:spcBef>
              <a:buNone/>
              <a:defRPr sz="1900" b="0" i="0" u="none" strike="noStrike" cap="none">
                <a:solidFill>
                  <a:schemeClr val="dk1"/>
                </a:solidFill>
                <a:latin typeface="Calibri"/>
                <a:ea typeface="Calibri"/>
                <a:cs typeface="Calibri"/>
                <a:sym typeface="Calibri"/>
              </a:defRPr>
            </a:lvl4pPr>
            <a:lvl5pPr marL="1828754" marR="0" lvl="4" indent="-12654" algn="l" rtl="0">
              <a:spcBef>
                <a:spcPts val="0"/>
              </a:spcBef>
              <a:buNone/>
              <a:defRPr sz="1900" b="0" i="0" u="none" strike="noStrike" cap="none">
                <a:solidFill>
                  <a:schemeClr val="dk1"/>
                </a:solidFill>
                <a:latin typeface="Calibri"/>
                <a:ea typeface="Calibri"/>
                <a:cs typeface="Calibri"/>
                <a:sym typeface="Calibri"/>
              </a:defRPr>
            </a:lvl5pPr>
            <a:lvl6pPr marL="2285942" marR="0" lvl="5" indent="-12642" algn="l" rtl="0">
              <a:spcBef>
                <a:spcPts val="0"/>
              </a:spcBef>
              <a:buNone/>
              <a:defRPr sz="1900" b="0" i="0" u="none" strike="noStrike" cap="none">
                <a:solidFill>
                  <a:schemeClr val="dk1"/>
                </a:solidFill>
                <a:latin typeface="Calibri"/>
                <a:ea typeface="Calibri"/>
                <a:cs typeface="Calibri"/>
                <a:sym typeface="Calibri"/>
              </a:defRPr>
            </a:lvl6pPr>
            <a:lvl7pPr marL="2743131" marR="0" lvl="6" indent="-12631" algn="l" rtl="0">
              <a:spcBef>
                <a:spcPts val="0"/>
              </a:spcBef>
              <a:buNone/>
              <a:defRPr sz="1900" b="0" i="0" u="none" strike="noStrike" cap="none">
                <a:solidFill>
                  <a:schemeClr val="dk1"/>
                </a:solidFill>
                <a:latin typeface="Calibri"/>
                <a:ea typeface="Calibri"/>
                <a:cs typeface="Calibri"/>
                <a:sym typeface="Calibri"/>
              </a:defRPr>
            </a:lvl7pPr>
            <a:lvl8pPr marL="3200320" marR="0" lvl="7" indent="-12619" algn="l" rtl="0">
              <a:spcBef>
                <a:spcPts val="0"/>
              </a:spcBef>
              <a:buNone/>
              <a:defRPr sz="1900" b="0" i="0" u="none" strike="noStrike" cap="none">
                <a:solidFill>
                  <a:schemeClr val="dk1"/>
                </a:solidFill>
                <a:latin typeface="Calibri"/>
                <a:ea typeface="Calibri"/>
                <a:cs typeface="Calibri"/>
                <a:sym typeface="Calibri"/>
              </a:defRPr>
            </a:lvl8pPr>
            <a:lvl9pPr marL="3657508" marR="0" lvl="8" indent="-12608" algn="l" rtl="0">
              <a:spcBef>
                <a:spcPts val="0"/>
              </a:spcBef>
              <a:buNone/>
              <a:defRPr sz="1900" b="0" i="0" u="none" strike="noStrike" cap="none">
                <a:solidFill>
                  <a:schemeClr val="dk1"/>
                </a:solidFill>
                <a:latin typeface="Calibri"/>
                <a:ea typeface="Calibri"/>
                <a:cs typeface="Calibri"/>
                <a:sym typeface="Calibri"/>
              </a:defRPr>
            </a:lvl9pPr>
          </a:lstStyle>
          <a:p>
            <a:endParaRPr/>
          </a:p>
        </p:txBody>
      </p:sp>
      <p:sp>
        <p:nvSpPr>
          <p:cNvPr id="326" name="Shape 326"/>
          <p:cNvSpPr txBox="1">
            <a:spLocks noGrp="1"/>
          </p:cNvSpPr>
          <p:nvPr>
            <p:ph type="ftr" idx="11"/>
          </p:nvPr>
        </p:nvSpPr>
        <p:spPr>
          <a:xfrm>
            <a:off x="4038600" y="6356351"/>
            <a:ext cx="4114800" cy="365099"/>
          </a:xfrm>
          <a:prstGeom prst="rect">
            <a:avLst/>
          </a:prstGeom>
          <a:noFill/>
          <a:ln>
            <a:noFill/>
          </a:ln>
        </p:spPr>
        <p:txBody>
          <a:bodyPr lIns="91425" tIns="91425" rIns="91425" bIns="91425" anchor="ctr" anchorCtr="0"/>
          <a:lstStyle>
            <a:lvl1pPr marL="0" marR="0" lvl="0" indent="0" algn="ctr" rtl="0">
              <a:spcBef>
                <a:spcPts val="0"/>
              </a:spcBef>
              <a:buNone/>
              <a:defRPr sz="1200">
                <a:solidFill>
                  <a:srgbClr val="888888"/>
                </a:solidFill>
                <a:latin typeface="Calibri"/>
                <a:ea typeface="Calibri"/>
                <a:cs typeface="Calibri"/>
                <a:sym typeface="Calibri"/>
              </a:defRPr>
            </a:lvl1pPr>
            <a:lvl2pPr marL="457188" marR="0" lvl="1" indent="-12688" algn="l" rtl="0">
              <a:spcBef>
                <a:spcPts val="0"/>
              </a:spcBef>
              <a:buNone/>
              <a:defRPr sz="1900" b="0" i="0" u="none" strike="noStrike" cap="none">
                <a:solidFill>
                  <a:schemeClr val="dk1"/>
                </a:solidFill>
                <a:latin typeface="Calibri"/>
                <a:ea typeface="Calibri"/>
                <a:cs typeface="Calibri"/>
                <a:sym typeface="Calibri"/>
              </a:defRPr>
            </a:lvl2pPr>
            <a:lvl3pPr marL="914377" marR="0" lvl="2" indent="-12677" algn="l" rtl="0">
              <a:spcBef>
                <a:spcPts val="0"/>
              </a:spcBef>
              <a:buNone/>
              <a:defRPr sz="1900" b="0" i="0" u="none" strike="noStrike" cap="none">
                <a:solidFill>
                  <a:schemeClr val="dk1"/>
                </a:solidFill>
                <a:latin typeface="Calibri"/>
                <a:ea typeface="Calibri"/>
                <a:cs typeface="Calibri"/>
                <a:sym typeface="Calibri"/>
              </a:defRPr>
            </a:lvl3pPr>
            <a:lvl4pPr marL="1371565" marR="0" lvl="3" indent="-12665" algn="l" rtl="0">
              <a:spcBef>
                <a:spcPts val="0"/>
              </a:spcBef>
              <a:buNone/>
              <a:defRPr sz="1900" b="0" i="0" u="none" strike="noStrike" cap="none">
                <a:solidFill>
                  <a:schemeClr val="dk1"/>
                </a:solidFill>
                <a:latin typeface="Calibri"/>
                <a:ea typeface="Calibri"/>
                <a:cs typeface="Calibri"/>
                <a:sym typeface="Calibri"/>
              </a:defRPr>
            </a:lvl4pPr>
            <a:lvl5pPr marL="1828754" marR="0" lvl="4" indent="-12654" algn="l" rtl="0">
              <a:spcBef>
                <a:spcPts val="0"/>
              </a:spcBef>
              <a:buNone/>
              <a:defRPr sz="1900" b="0" i="0" u="none" strike="noStrike" cap="none">
                <a:solidFill>
                  <a:schemeClr val="dk1"/>
                </a:solidFill>
                <a:latin typeface="Calibri"/>
                <a:ea typeface="Calibri"/>
                <a:cs typeface="Calibri"/>
                <a:sym typeface="Calibri"/>
              </a:defRPr>
            </a:lvl5pPr>
            <a:lvl6pPr marL="2285942" marR="0" lvl="5" indent="-12642" algn="l" rtl="0">
              <a:spcBef>
                <a:spcPts val="0"/>
              </a:spcBef>
              <a:buNone/>
              <a:defRPr sz="1900" b="0" i="0" u="none" strike="noStrike" cap="none">
                <a:solidFill>
                  <a:schemeClr val="dk1"/>
                </a:solidFill>
                <a:latin typeface="Calibri"/>
                <a:ea typeface="Calibri"/>
                <a:cs typeface="Calibri"/>
                <a:sym typeface="Calibri"/>
              </a:defRPr>
            </a:lvl6pPr>
            <a:lvl7pPr marL="2743131" marR="0" lvl="6" indent="-12631" algn="l" rtl="0">
              <a:spcBef>
                <a:spcPts val="0"/>
              </a:spcBef>
              <a:buNone/>
              <a:defRPr sz="1900" b="0" i="0" u="none" strike="noStrike" cap="none">
                <a:solidFill>
                  <a:schemeClr val="dk1"/>
                </a:solidFill>
                <a:latin typeface="Calibri"/>
                <a:ea typeface="Calibri"/>
                <a:cs typeface="Calibri"/>
                <a:sym typeface="Calibri"/>
              </a:defRPr>
            </a:lvl7pPr>
            <a:lvl8pPr marL="3200320" marR="0" lvl="7" indent="-12619" algn="l" rtl="0">
              <a:spcBef>
                <a:spcPts val="0"/>
              </a:spcBef>
              <a:buNone/>
              <a:defRPr sz="1900" b="0" i="0" u="none" strike="noStrike" cap="none">
                <a:solidFill>
                  <a:schemeClr val="dk1"/>
                </a:solidFill>
                <a:latin typeface="Calibri"/>
                <a:ea typeface="Calibri"/>
                <a:cs typeface="Calibri"/>
                <a:sym typeface="Calibri"/>
              </a:defRPr>
            </a:lvl8pPr>
            <a:lvl9pPr marL="3657508" marR="0" lvl="8" indent="-12608" algn="l" rtl="0">
              <a:spcBef>
                <a:spcPts val="0"/>
              </a:spcBef>
              <a:buNone/>
              <a:defRPr sz="1900" b="0" i="0" u="none" strike="noStrike" cap="none">
                <a:solidFill>
                  <a:schemeClr val="dk1"/>
                </a:solidFill>
                <a:latin typeface="Calibri"/>
                <a:ea typeface="Calibri"/>
                <a:cs typeface="Calibri"/>
                <a:sym typeface="Calibri"/>
              </a:defRPr>
            </a:lvl9pPr>
          </a:lstStyle>
          <a:p>
            <a:endParaRPr/>
          </a:p>
        </p:txBody>
      </p:sp>
      <p:sp>
        <p:nvSpPr>
          <p:cNvPr id="327" name="Shape 327"/>
          <p:cNvSpPr txBox="1">
            <a:spLocks noGrp="1"/>
          </p:cNvSpPr>
          <p:nvPr>
            <p:ph type="sldNum" idx="12"/>
          </p:nvPr>
        </p:nvSpPr>
        <p:spPr>
          <a:xfrm>
            <a:off x="8610600" y="6356351"/>
            <a:ext cx="2743200" cy="365099"/>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1200">
                <a:solidFill>
                  <a:srgbClr val="888888"/>
                </a:solidFill>
                <a:latin typeface="Calibri"/>
                <a:ea typeface="Calibri"/>
                <a:cs typeface="Calibri"/>
                <a:sym typeface="Calibri"/>
              </a:rPr>
              <a:t>‹#›</a:t>
            </a:fld>
            <a:endParaRPr lang="en-US" sz="1200">
              <a:solidFill>
                <a:srgbClr val="888888"/>
              </a:solidFill>
              <a:latin typeface="Calibri"/>
              <a:ea typeface="Calibri"/>
              <a:cs typeface="Calibri"/>
              <a:sym typeface="Calibri"/>
            </a:endParaRPr>
          </a:p>
        </p:txBody>
      </p:sp>
    </p:spTree>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twoTxTwoObj">
  <p:cSld name="Comparison">
    <p:spTree>
      <p:nvGrpSpPr>
        <p:cNvPr id="1" name="Shape 328"/>
        <p:cNvGrpSpPr/>
        <p:nvPr/>
      </p:nvGrpSpPr>
      <p:grpSpPr>
        <a:xfrm>
          <a:off x="0" y="0"/>
          <a:ext cx="0" cy="0"/>
          <a:chOff x="0" y="0"/>
          <a:chExt cx="0" cy="0"/>
        </a:xfrm>
      </p:grpSpPr>
      <p:sp>
        <p:nvSpPr>
          <p:cNvPr id="329" name="Shape 329"/>
          <p:cNvSpPr txBox="1">
            <a:spLocks noGrp="1"/>
          </p:cNvSpPr>
          <p:nvPr>
            <p:ph type="title"/>
          </p:nvPr>
        </p:nvSpPr>
        <p:spPr>
          <a:xfrm>
            <a:off x="839787" y="365125"/>
            <a:ext cx="10515600" cy="1325700"/>
          </a:xfrm>
          <a:prstGeom prst="rect">
            <a:avLst/>
          </a:prstGeom>
          <a:noFill/>
          <a:ln>
            <a:noFill/>
          </a:ln>
        </p:spPr>
        <p:txBody>
          <a:bodyPr lIns="91425" tIns="91425" rIns="91425" bIns="91425" anchor="ctr" anchorCtr="0"/>
          <a:lstStyle>
            <a:lvl1pPr marL="0" marR="0" lvl="0" indent="0" algn="l" rtl="0">
              <a:lnSpc>
                <a:spcPct val="90000"/>
              </a:lnSpc>
              <a:spcBef>
                <a:spcPts val="0"/>
              </a:spcBef>
              <a:buClr>
                <a:schemeClr val="dk1"/>
              </a:buClr>
              <a:buFont typeface="Calibri"/>
              <a:buNone/>
              <a:defRPr sz="4400" b="0" i="0" u="none" strike="noStrike" cap="none">
                <a:solidFill>
                  <a:schemeClr val="dk1"/>
                </a:solidFill>
                <a:latin typeface="Calibri"/>
                <a:ea typeface="Calibri"/>
                <a:cs typeface="Calibri"/>
                <a:sym typeface="Calibri"/>
              </a:defRPr>
            </a:lvl1pPr>
            <a:lvl2pPr lvl="1" indent="0" rtl="0">
              <a:spcBef>
                <a:spcPts val="0"/>
              </a:spcBef>
              <a:buNone/>
              <a:defRPr sz="1800"/>
            </a:lvl2pPr>
            <a:lvl3pPr lvl="2" indent="0" rtl="0">
              <a:spcBef>
                <a:spcPts val="0"/>
              </a:spcBef>
              <a:buNone/>
              <a:defRPr sz="1800"/>
            </a:lvl3pPr>
            <a:lvl4pPr lvl="3" indent="0" rtl="0">
              <a:spcBef>
                <a:spcPts val="0"/>
              </a:spcBef>
              <a:buNone/>
              <a:defRPr sz="1800"/>
            </a:lvl4pPr>
            <a:lvl5pPr lvl="4" indent="0" rtl="0">
              <a:spcBef>
                <a:spcPts val="0"/>
              </a:spcBef>
              <a:buNone/>
              <a:defRPr sz="1800"/>
            </a:lvl5pPr>
            <a:lvl6pPr lvl="5" indent="0" rtl="0">
              <a:spcBef>
                <a:spcPts val="0"/>
              </a:spcBef>
              <a:buNone/>
              <a:defRPr sz="1800"/>
            </a:lvl6pPr>
            <a:lvl7pPr lvl="6" indent="0" rtl="0">
              <a:spcBef>
                <a:spcPts val="0"/>
              </a:spcBef>
              <a:buNone/>
              <a:defRPr sz="1800"/>
            </a:lvl7pPr>
            <a:lvl8pPr lvl="7" indent="0" rtl="0">
              <a:spcBef>
                <a:spcPts val="0"/>
              </a:spcBef>
              <a:buNone/>
              <a:defRPr sz="1800"/>
            </a:lvl8pPr>
            <a:lvl9pPr lvl="8" indent="0" rtl="0">
              <a:spcBef>
                <a:spcPts val="0"/>
              </a:spcBef>
              <a:buNone/>
              <a:defRPr sz="1800"/>
            </a:lvl9pPr>
          </a:lstStyle>
          <a:p>
            <a:endParaRPr/>
          </a:p>
        </p:txBody>
      </p:sp>
      <p:sp>
        <p:nvSpPr>
          <p:cNvPr id="330" name="Shape 330"/>
          <p:cNvSpPr txBox="1">
            <a:spLocks noGrp="1"/>
          </p:cNvSpPr>
          <p:nvPr>
            <p:ph type="body" idx="1"/>
          </p:nvPr>
        </p:nvSpPr>
        <p:spPr>
          <a:xfrm>
            <a:off x="839788" y="1681163"/>
            <a:ext cx="5157900" cy="823800"/>
          </a:xfrm>
          <a:prstGeom prst="rect">
            <a:avLst/>
          </a:prstGeom>
          <a:noFill/>
          <a:ln>
            <a:noFill/>
          </a:ln>
        </p:spPr>
        <p:txBody>
          <a:bodyPr lIns="91425" tIns="91425" rIns="91425" bIns="91425" anchor="b" anchorCtr="0"/>
          <a:lstStyle>
            <a:lvl1pPr marL="0" marR="0" lvl="0" indent="0" algn="l" rtl="0">
              <a:lnSpc>
                <a:spcPct val="90000"/>
              </a:lnSpc>
              <a:spcBef>
                <a:spcPts val="1000"/>
              </a:spcBef>
              <a:buClr>
                <a:schemeClr val="dk1"/>
              </a:buClr>
              <a:buFont typeface="Arial"/>
              <a:buNone/>
              <a:defRPr sz="2400" b="1" i="0" u="none" strike="noStrike" cap="none">
                <a:solidFill>
                  <a:schemeClr val="dk1"/>
                </a:solidFill>
                <a:latin typeface="Calibri"/>
                <a:ea typeface="Calibri"/>
                <a:cs typeface="Calibri"/>
                <a:sym typeface="Calibri"/>
              </a:defRPr>
            </a:lvl1pPr>
            <a:lvl2pPr marL="457188" marR="0" lvl="1" indent="-12688" algn="l" rtl="0">
              <a:lnSpc>
                <a:spcPct val="90000"/>
              </a:lnSpc>
              <a:spcBef>
                <a:spcPts val="500"/>
              </a:spcBef>
              <a:buClr>
                <a:schemeClr val="dk1"/>
              </a:buClr>
              <a:buFont typeface="Arial"/>
              <a:buNone/>
              <a:defRPr sz="2000" b="1" i="0" u="none" strike="noStrike" cap="none">
                <a:solidFill>
                  <a:schemeClr val="dk1"/>
                </a:solidFill>
                <a:latin typeface="Calibri"/>
                <a:ea typeface="Calibri"/>
                <a:cs typeface="Calibri"/>
                <a:sym typeface="Calibri"/>
              </a:defRPr>
            </a:lvl2pPr>
            <a:lvl3pPr marL="914377" marR="0" lvl="2" indent="-12677" algn="l" rtl="0">
              <a:lnSpc>
                <a:spcPct val="90000"/>
              </a:lnSpc>
              <a:spcBef>
                <a:spcPts val="500"/>
              </a:spcBef>
              <a:buClr>
                <a:schemeClr val="dk1"/>
              </a:buClr>
              <a:buFont typeface="Arial"/>
              <a:buNone/>
              <a:defRPr sz="1900" b="1" i="0" u="none" strike="noStrike" cap="none">
                <a:solidFill>
                  <a:schemeClr val="dk1"/>
                </a:solidFill>
                <a:latin typeface="Calibri"/>
                <a:ea typeface="Calibri"/>
                <a:cs typeface="Calibri"/>
                <a:sym typeface="Calibri"/>
              </a:defRPr>
            </a:lvl3pPr>
            <a:lvl4pPr marL="1371565" marR="0" lvl="3" indent="-12665" algn="l" rtl="0">
              <a:lnSpc>
                <a:spcPct val="90000"/>
              </a:lnSpc>
              <a:spcBef>
                <a:spcPts val="500"/>
              </a:spcBef>
              <a:buClr>
                <a:schemeClr val="dk1"/>
              </a:buClr>
              <a:buFont typeface="Arial"/>
              <a:buNone/>
              <a:defRPr sz="1600" b="1" i="0" u="none" strike="noStrike" cap="none">
                <a:solidFill>
                  <a:schemeClr val="dk1"/>
                </a:solidFill>
                <a:latin typeface="Calibri"/>
                <a:ea typeface="Calibri"/>
                <a:cs typeface="Calibri"/>
                <a:sym typeface="Calibri"/>
              </a:defRPr>
            </a:lvl4pPr>
            <a:lvl5pPr marL="1828754" marR="0" lvl="4" indent="-12654" algn="l" rtl="0">
              <a:lnSpc>
                <a:spcPct val="90000"/>
              </a:lnSpc>
              <a:spcBef>
                <a:spcPts val="500"/>
              </a:spcBef>
              <a:buClr>
                <a:schemeClr val="dk1"/>
              </a:buClr>
              <a:buFont typeface="Arial"/>
              <a:buNone/>
              <a:defRPr sz="1600" b="1" i="0" u="none" strike="noStrike" cap="none">
                <a:solidFill>
                  <a:schemeClr val="dk1"/>
                </a:solidFill>
                <a:latin typeface="Calibri"/>
                <a:ea typeface="Calibri"/>
                <a:cs typeface="Calibri"/>
                <a:sym typeface="Calibri"/>
              </a:defRPr>
            </a:lvl5pPr>
            <a:lvl6pPr marL="2285942" marR="0" lvl="5" indent="-12642" algn="l" rtl="0">
              <a:lnSpc>
                <a:spcPct val="90000"/>
              </a:lnSpc>
              <a:spcBef>
                <a:spcPts val="500"/>
              </a:spcBef>
              <a:buClr>
                <a:schemeClr val="dk1"/>
              </a:buClr>
              <a:buFont typeface="Arial"/>
              <a:buNone/>
              <a:defRPr sz="1600" b="1" i="0" u="none" strike="noStrike" cap="none">
                <a:solidFill>
                  <a:schemeClr val="dk1"/>
                </a:solidFill>
                <a:latin typeface="Calibri"/>
                <a:ea typeface="Calibri"/>
                <a:cs typeface="Calibri"/>
                <a:sym typeface="Calibri"/>
              </a:defRPr>
            </a:lvl6pPr>
            <a:lvl7pPr marL="2743131" marR="0" lvl="6" indent="-12631" algn="l" rtl="0">
              <a:lnSpc>
                <a:spcPct val="90000"/>
              </a:lnSpc>
              <a:spcBef>
                <a:spcPts val="500"/>
              </a:spcBef>
              <a:buClr>
                <a:schemeClr val="dk1"/>
              </a:buClr>
              <a:buFont typeface="Arial"/>
              <a:buNone/>
              <a:defRPr sz="1600" b="1" i="0" u="none" strike="noStrike" cap="none">
                <a:solidFill>
                  <a:schemeClr val="dk1"/>
                </a:solidFill>
                <a:latin typeface="Calibri"/>
                <a:ea typeface="Calibri"/>
                <a:cs typeface="Calibri"/>
                <a:sym typeface="Calibri"/>
              </a:defRPr>
            </a:lvl7pPr>
            <a:lvl8pPr marL="3200320" marR="0" lvl="7" indent="-12619" algn="l" rtl="0">
              <a:lnSpc>
                <a:spcPct val="90000"/>
              </a:lnSpc>
              <a:spcBef>
                <a:spcPts val="500"/>
              </a:spcBef>
              <a:buClr>
                <a:schemeClr val="dk1"/>
              </a:buClr>
              <a:buFont typeface="Arial"/>
              <a:buNone/>
              <a:defRPr sz="1600" b="1" i="0" u="none" strike="noStrike" cap="none">
                <a:solidFill>
                  <a:schemeClr val="dk1"/>
                </a:solidFill>
                <a:latin typeface="Calibri"/>
                <a:ea typeface="Calibri"/>
                <a:cs typeface="Calibri"/>
                <a:sym typeface="Calibri"/>
              </a:defRPr>
            </a:lvl8pPr>
            <a:lvl9pPr marL="3657508" marR="0" lvl="8" indent="-12608" algn="l" rtl="0">
              <a:lnSpc>
                <a:spcPct val="90000"/>
              </a:lnSpc>
              <a:spcBef>
                <a:spcPts val="500"/>
              </a:spcBef>
              <a:buClr>
                <a:schemeClr val="dk1"/>
              </a:buClr>
              <a:buFont typeface="Arial"/>
              <a:buNone/>
              <a:defRPr sz="1600" b="1" i="0" u="none" strike="noStrike" cap="none">
                <a:solidFill>
                  <a:schemeClr val="dk1"/>
                </a:solidFill>
                <a:latin typeface="Calibri"/>
                <a:ea typeface="Calibri"/>
                <a:cs typeface="Calibri"/>
                <a:sym typeface="Calibri"/>
              </a:defRPr>
            </a:lvl9pPr>
          </a:lstStyle>
          <a:p>
            <a:endParaRPr/>
          </a:p>
        </p:txBody>
      </p:sp>
      <p:sp>
        <p:nvSpPr>
          <p:cNvPr id="331" name="Shape 331"/>
          <p:cNvSpPr txBox="1">
            <a:spLocks noGrp="1"/>
          </p:cNvSpPr>
          <p:nvPr>
            <p:ph type="body" idx="2"/>
          </p:nvPr>
        </p:nvSpPr>
        <p:spPr>
          <a:xfrm>
            <a:off x="839788" y="2505075"/>
            <a:ext cx="5157900" cy="3684600"/>
          </a:xfrm>
          <a:prstGeom prst="rect">
            <a:avLst/>
          </a:prstGeom>
          <a:noFill/>
          <a:ln>
            <a:noFill/>
          </a:ln>
        </p:spPr>
        <p:txBody>
          <a:bodyPr lIns="91425" tIns="91425" rIns="91425" bIns="91425" anchor="t" anchorCtr="0"/>
          <a:lstStyle>
            <a:lvl1pPr marL="228593" marR="0" lvl="0" indent="-50793" algn="l" rtl="0">
              <a:lnSpc>
                <a:spcPct val="90000"/>
              </a:lnSpc>
              <a:spcBef>
                <a:spcPts val="1000"/>
              </a:spcBef>
              <a:buClr>
                <a:schemeClr val="dk1"/>
              </a:buClr>
              <a:buSzPct val="100000"/>
              <a:buFont typeface="Arial"/>
              <a:buChar char="•"/>
              <a:defRPr sz="2800" b="0" i="0" u="none" strike="noStrike" cap="none">
                <a:solidFill>
                  <a:schemeClr val="dk1"/>
                </a:solidFill>
                <a:latin typeface="Calibri"/>
                <a:ea typeface="Calibri"/>
                <a:cs typeface="Calibri"/>
                <a:sym typeface="Calibri"/>
              </a:defRPr>
            </a:lvl1pPr>
            <a:lvl2pPr marL="685783" marR="0" lvl="1" indent="-88883" algn="l" rtl="0">
              <a:lnSpc>
                <a:spcPct val="90000"/>
              </a:lnSpc>
              <a:spcBef>
                <a:spcPts val="500"/>
              </a:spcBef>
              <a:buClr>
                <a:schemeClr val="dk1"/>
              </a:buClr>
              <a:buSzPct val="100000"/>
              <a:buFont typeface="Arial"/>
              <a:buChar char="•"/>
              <a:defRPr sz="2400" b="0" i="0" u="none" strike="noStrike" cap="none">
                <a:solidFill>
                  <a:schemeClr val="dk1"/>
                </a:solidFill>
                <a:latin typeface="Calibri"/>
                <a:ea typeface="Calibri"/>
                <a:cs typeface="Calibri"/>
                <a:sym typeface="Calibri"/>
              </a:defRPr>
            </a:lvl2pPr>
            <a:lvl3pPr marL="1142970" marR="0" lvl="2" indent="-114270" algn="l" rtl="0">
              <a:lnSpc>
                <a:spcPct val="90000"/>
              </a:lnSpc>
              <a:spcBef>
                <a:spcPts val="5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3pPr>
            <a:lvl4pPr marL="1600159" marR="0" lvl="3" indent="-120609" algn="l" rtl="0">
              <a:lnSpc>
                <a:spcPct val="90000"/>
              </a:lnSpc>
              <a:spcBef>
                <a:spcPts val="500"/>
              </a:spcBef>
              <a:buClr>
                <a:schemeClr val="dk1"/>
              </a:buClr>
              <a:buSzPct val="100000"/>
              <a:buFont typeface="Arial"/>
              <a:buChar char="•"/>
              <a:defRPr sz="1900" b="0" i="0" u="none" strike="noStrike" cap="none">
                <a:solidFill>
                  <a:schemeClr val="dk1"/>
                </a:solidFill>
                <a:latin typeface="Calibri"/>
                <a:ea typeface="Calibri"/>
                <a:cs typeface="Calibri"/>
                <a:sym typeface="Calibri"/>
              </a:defRPr>
            </a:lvl4pPr>
            <a:lvl5pPr marL="2057349" marR="0" lvl="4" indent="-120599" algn="l" rtl="0">
              <a:lnSpc>
                <a:spcPct val="90000"/>
              </a:lnSpc>
              <a:spcBef>
                <a:spcPts val="500"/>
              </a:spcBef>
              <a:buClr>
                <a:schemeClr val="dk1"/>
              </a:buClr>
              <a:buSzPct val="100000"/>
              <a:buFont typeface="Arial"/>
              <a:buChar char="•"/>
              <a:defRPr sz="1900" b="0" i="0" u="none" strike="noStrike" cap="none">
                <a:solidFill>
                  <a:schemeClr val="dk1"/>
                </a:solidFill>
                <a:latin typeface="Calibri"/>
                <a:ea typeface="Calibri"/>
                <a:cs typeface="Calibri"/>
                <a:sym typeface="Calibri"/>
              </a:defRPr>
            </a:lvl5pPr>
            <a:lvl6pPr marL="2514536" marR="0" lvl="5" indent="-120586" algn="l" rtl="0">
              <a:lnSpc>
                <a:spcPct val="90000"/>
              </a:lnSpc>
              <a:spcBef>
                <a:spcPts val="500"/>
              </a:spcBef>
              <a:buClr>
                <a:schemeClr val="dk1"/>
              </a:buClr>
              <a:buSzPct val="100000"/>
              <a:buFont typeface="Arial"/>
              <a:buChar char="•"/>
              <a:defRPr sz="1900" b="0" i="0" u="none" strike="noStrike" cap="none">
                <a:solidFill>
                  <a:schemeClr val="dk1"/>
                </a:solidFill>
                <a:latin typeface="Calibri"/>
                <a:ea typeface="Calibri"/>
                <a:cs typeface="Calibri"/>
                <a:sym typeface="Calibri"/>
              </a:defRPr>
            </a:lvl6pPr>
            <a:lvl7pPr marL="2971726" marR="0" lvl="6" indent="-120576" algn="l" rtl="0">
              <a:lnSpc>
                <a:spcPct val="90000"/>
              </a:lnSpc>
              <a:spcBef>
                <a:spcPts val="500"/>
              </a:spcBef>
              <a:buClr>
                <a:schemeClr val="dk1"/>
              </a:buClr>
              <a:buSzPct val="100000"/>
              <a:buFont typeface="Arial"/>
              <a:buChar char="•"/>
              <a:defRPr sz="1900" b="0" i="0" u="none" strike="noStrike" cap="none">
                <a:solidFill>
                  <a:schemeClr val="dk1"/>
                </a:solidFill>
                <a:latin typeface="Calibri"/>
                <a:ea typeface="Calibri"/>
                <a:cs typeface="Calibri"/>
                <a:sym typeface="Calibri"/>
              </a:defRPr>
            </a:lvl7pPr>
            <a:lvl8pPr marL="3428913" marR="0" lvl="7" indent="-120563" algn="l" rtl="0">
              <a:lnSpc>
                <a:spcPct val="90000"/>
              </a:lnSpc>
              <a:spcBef>
                <a:spcPts val="500"/>
              </a:spcBef>
              <a:buClr>
                <a:schemeClr val="dk1"/>
              </a:buClr>
              <a:buSzPct val="100000"/>
              <a:buFont typeface="Arial"/>
              <a:buChar char="•"/>
              <a:defRPr sz="1900" b="0" i="0" u="none" strike="noStrike" cap="none">
                <a:solidFill>
                  <a:schemeClr val="dk1"/>
                </a:solidFill>
                <a:latin typeface="Calibri"/>
                <a:ea typeface="Calibri"/>
                <a:cs typeface="Calibri"/>
                <a:sym typeface="Calibri"/>
              </a:defRPr>
            </a:lvl8pPr>
            <a:lvl9pPr marL="3886103" marR="0" lvl="8" indent="-120553" algn="l" rtl="0">
              <a:lnSpc>
                <a:spcPct val="90000"/>
              </a:lnSpc>
              <a:spcBef>
                <a:spcPts val="500"/>
              </a:spcBef>
              <a:buClr>
                <a:schemeClr val="dk1"/>
              </a:buClr>
              <a:buSzPct val="100000"/>
              <a:buFont typeface="Arial"/>
              <a:buChar char="•"/>
              <a:defRPr sz="1900" b="0" i="0" u="none" strike="noStrike" cap="none">
                <a:solidFill>
                  <a:schemeClr val="dk1"/>
                </a:solidFill>
                <a:latin typeface="Calibri"/>
                <a:ea typeface="Calibri"/>
                <a:cs typeface="Calibri"/>
                <a:sym typeface="Calibri"/>
              </a:defRPr>
            </a:lvl9pPr>
          </a:lstStyle>
          <a:p>
            <a:endParaRPr/>
          </a:p>
        </p:txBody>
      </p:sp>
      <p:sp>
        <p:nvSpPr>
          <p:cNvPr id="332" name="Shape 332"/>
          <p:cNvSpPr txBox="1">
            <a:spLocks noGrp="1"/>
          </p:cNvSpPr>
          <p:nvPr>
            <p:ph type="body" idx="3"/>
          </p:nvPr>
        </p:nvSpPr>
        <p:spPr>
          <a:xfrm>
            <a:off x="6172201" y="1681163"/>
            <a:ext cx="5183099" cy="823800"/>
          </a:xfrm>
          <a:prstGeom prst="rect">
            <a:avLst/>
          </a:prstGeom>
          <a:noFill/>
          <a:ln>
            <a:noFill/>
          </a:ln>
        </p:spPr>
        <p:txBody>
          <a:bodyPr lIns="91425" tIns="91425" rIns="91425" bIns="91425" anchor="b" anchorCtr="0"/>
          <a:lstStyle>
            <a:lvl1pPr marL="0" marR="0" lvl="0" indent="0" algn="l" rtl="0">
              <a:lnSpc>
                <a:spcPct val="90000"/>
              </a:lnSpc>
              <a:spcBef>
                <a:spcPts val="1000"/>
              </a:spcBef>
              <a:buClr>
                <a:schemeClr val="dk1"/>
              </a:buClr>
              <a:buFont typeface="Arial"/>
              <a:buNone/>
              <a:defRPr sz="2400" b="1" i="0" u="none" strike="noStrike" cap="none">
                <a:solidFill>
                  <a:schemeClr val="dk1"/>
                </a:solidFill>
                <a:latin typeface="Calibri"/>
                <a:ea typeface="Calibri"/>
                <a:cs typeface="Calibri"/>
                <a:sym typeface="Calibri"/>
              </a:defRPr>
            </a:lvl1pPr>
            <a:lvl2pPr marL="457188" marR="0" lvl="1" indent="-12688" algn="l" rtl="0">
              <a:lnSpc>
                <a:spcPct val="90000"/>
              </a:lnSpc>
              <a:spcBef>
                <a:spcPts val="500"/>
              </a:spcBef>
              <a:buClr>
                <a:schemeClr val="dk1"/>
              </a:buClr>
              <a:buFont typeface="Arial"/>
              <a:buNone/>
              <a:defRPr sz="2000" b="1" i="0" u="none" strike="noStrike" cap="none">
                <a:solidFill>
                  <a:schemeClr val="dk1"/>
                </a:solidFill>
                <a:latin typeface="Calibri"/>
                <a:ea typeface="Calibri"/>
                <a:cs typeface="Calibri"/>
                <a:sym typeface="Calibri"/>
              </a:defRPr>
            </a:lvl2pPr>
            <a:lvl3pPr marL="914377" marR="0" lvl="2" indent="-12677" algn="l" rtl="0">
              <a:lnSpc>
                <a:spcPct val="90000"/>
              </a:lnSpc>
              <a:spcBef>
                <a:spcPts val="500"/>
              </a:spcBef>
              <a:buClr>
                <a:schemeClr val="dk1"/>
              </a:buClr>
              <a:buFont typeface="Arial"/>
              <a:buNone/>
              <a:defRPr sz="1900" b="1" i="0" u="none" strike="noStrike" cap="none">
                <a:solidFill>
                  <a:schemeClr val="dk1"/>
                </a:solidFill>
                <a:latin typeface="Calibri"/>
                <a:ea typeface="Calibri"/>
                <a:cs typeface="Calibri"/>
                <a:sym typeface="Calibri"/>
              </a:defRPr>
            </a:lvl3pPr>
            <a:lvl4pPr marL="1371565" marR="0" lvl="3" indent="-12665" algn="l" rtl="0">
              <a:lnSpc>
                <a:spcPct val="90000"/>
              </a:lnSpc>
              <a:spcBef>
                <a:spcPts val="500"/>
              </a:spcBef>
              <a:buClr>
                <a:schemeClr val="dk1"/>
              </a:buClr>
              <a:buFont typeface="Arial"/>
              <a:buNone/>
              <a:defRPr sz="1600" b="1" i="0" u="none" strike="noStrike" cap="none">
                <a:solidFill>
                  <a:schemeClr val="dk1"/>
                </a:solidFill>
                <a:latin typeface="Calibri"/>
                <a:ea typeface="Calibri"/>
                <a:cs typeface="Calibri"/>
                <a:sym typeface="Calibri"/>
              </a:defRPr>
            </a:lvl4pPr>
            <a:lvl5pPr marL="1828754" marR="0" lvl="4" indent="-12654" algn="l" rtl="0">
              <a:lnSpc>
                <a:spcPct val="90000"/>
              </a:lnSpc>
              <a:spcBef>
                <a:spcPts val="500"/>
              </a:spcBef>
              <a:buClr>
                <a:schemeClr val="dk1"/>
              </a:buClr>
              <a:buFont typeface="Arial"/>
              <a:buNone/>
              <a:defRPr sz="1600" b="1" i="0" u="none" strike="noStrike" cap="none">
                <a:solidFill>
                  <a:schemeClr val="dk1"/>
                </a:solidFill>
                <a:latin typeface="Calibri"/>
                <a:ea typeface="Calibri"/>
                <a:cs typeface="Calibri"/>
                <a:sym typeface="Calibri"/>
              </a:defRPr>
            </a:lvl5pPr>
            <a:lvl6pPr marL="2285942" marR="0" lvl="5" indent="-12642" algn="l" rtl="0">
              <a:lnSpc>
                <a:spcPct val="90000"/>
              </a:lnSpc>
              <a:spcBef>
                <a:spcPts val="500"/>
              </a:spcBef>
              <a:buClr>
                <a:schemeClr val="dk1"/>
              </a:buClr>
              <a:buFont typeface="Arial"/>
              <a:buNone/>
              <a:defRPr sz="1600" b="1" i="0" u="none" strike="noStrike" cap="none">
                <a:solidFill>
                  <a:schemeClr val="dk1"/>
                </a:solidFill>
                <a:latin typeface="Calibri"/>
                <a:ea typeface="Calibri"/>
                <a:cs typeface="Calibri"/>
                <a:sym typeface="Calibri"/>
              </a:defRPr>
            </a:lvl6pPr>
            <a:lvl7pPr marL="2743131" marR="0" lvl="6" indent="-12631" algn="l" rtl="0">
              <a:lnSpc>
                <a:spcPct val="90000"/>
              </a:lnSpc>
              <a:spcBef>
                <a:spcPts val="500"/>
              </a:spcBef>
              <a:buClr>
                <a:schemeClr val="dk1"/>
              </a:buClr>
              <a:buFont typeface="Arial"/>
              <a:buNone/>
              <a:defRPr sz="1600" b="1" i="0" u="none" strike="noStrike" cap="none">
                <a:solidFill>
                  <a:schemeClr val="dk1"/>
                </a:solidFill>
                <a:latin typeface="Calibri"/>
                <a:ea typeface="Calibri"/>
                <a:cs typeface="Calibri"/>
                <a:sym typeface="Calibri"/>
              </a:defRPr>
            </a:lvl7pPr>
            <a:lvl8pPr marL="3200320" marR="0" lvl="7" indent="-12619" algn="l" rtl="0">
              <a:lnSpc>
                <a:spcPct val="90000"/>
              </a:lnSpc>
              <a:spcBef>
                <a:spcPts val="500"/>
              </a:spcBef>
              <a:buClr>
                <a:schemeClr val="dk1"/>
              </a:buClr>
              <a:buFont typeface="Arial"/>
              <a:buNone/>
              <a:defRPr sz="1600" b="1" i="0" u="none" strike="noStrike" cap="none">
                <a:solidFill>
                  <a:schemeClr val="dk1"/>
                </a:solidFill>
                <a:latin typeface="Calibri"/>
                <a:ea typeface="Calibri"/>
                <a:cs typeface="Calibri"/>
                <a:sym typeface="Calibri"/>
              </a:defRPr>
            </a:lvl8pPr>
            <a:lvl9pPr marL="3657508" marR="0" lvl="8" indent="-12608" algn="l" rtl="0">
              <a:lnSpc>
                <a:spcPct val="90000"/>
              </a:lnSpc>
              <a:spcBef>
                <a:spcPts val="500"/>
              </a:spcBef>
              <a:buClr>
                <a:schemeClr val="dk1"/>
              </a:buClr>
              <a:buFont typeface="Arial"/>
              <a:buNone/>
              <a:defRPr sz="1600" b="1" i="0" u="none" strike="noStrike" cap="none">
                <a:solidFill>
                  <a:schemeClr val="dk1"/>
                </a:solidFill>
                <a:latin typeface="Calibri"/>
                <a:ea typeface="Calibri"/>
                <a:cs typeface="Calibri"/>
                <a:sym typeface="Calibri"/>
              </a:defRPr>
            </a:lvl9pPr>
          </a:lstStyle>
          <a:p>
            <a:endParaRPr/>
          </a:p>
        </p:txBody>
      </p:sp>
      <p:sp>
        <p:nvSpPr>
          <p:cNvPr id="333" name="Shape 333"/>
          <p:cNvSpPr txBox="1">
            <a:spLocks noGrp="1"/>
          </p:cNvSpPr>
          <p:nvPr>
            <p:ph type="body" idx="4"/>
          </p:nvPr>
        </p:nvSpPr>
        <p:spPr>
          <a:xfrm>
            <a:off x="6172201" y="2505075"/>
            <a:ext cx="5183099" cy="3684600"/>
          </a:xfrm>
          <a:prstGeom prst="rect">
            <a:avLst/>
          </a:prstGeom>
          <a:noFill/>
          <a:ln>
            <a:noFill/>
          </a:ln>
        </p:spPr>
        <p:txBody>
          <a:bodyPr lIns="91425" tIns="91425" rIns="91425" bIns="91425" anchor="t" anchorCtr="0"/>
          <a:lstStyle>
            <a:lvl1pPr marL="228593" marR="0" lvl="0" indent="-50793" algn="l" rtl="0">
              <a:lnSpc>
                <a:spcPct val="90000"/>
              </a:lnSpc>
              <a:spcBef>
                <a:spcPts val="1000"/>
              </a:spcBef>
              <a:buClr>
                <a:schemeClr val="dk1"/>
              </a:buClr>
              <a:buSzPct val="100000"/>
              <a:buFont typeface="Arial"/>
              <a:buChar char="•"/>
              <a:defRPr sz="2800" b="0" i="0" u="none" strike="noStrike" cap="none">
                <a:solidFill>
                  <a:schemeClr val="dk1"/>
                </a:solidFill>
                <a:latin typeface="Calibri"/>
                <a:ea typeface="Calibri"/>
                <a:cs typeface="Calibri"/>
                <a:sym typeface="Calibri"/>
              </a:defRPr>
            </a:lvl1pPr>
            <a:lvl2pPr marL="685783" marR="0" lvl="1" indent="-88883" algn="l" rtl="0">
              <a:lnSpc>
                <a:spcPct val="90000"/>
              </a:lnSpc>
              <a:spcBef>
                <a:spcPts val="500"/>
              </a:spcBef>
              <a:buClr>
                <a:schemeClr val="dk1"/>
              </a:buClr>
              <a:buSzPct val="100000"/>
              <a:buFont typeface="Arial"/>
              <a:buChar char="•"/>
              <a:defRPr sz="2400" b="0" i="0" u="none" strike="noStrike" cap="none">
                <a:solidFill>
                  <a:schemeClr val="dk1"/>
                </a:solidFill>
                <a:latin typeface="Calibri"/>
                <a:ea typeface="Calibri"/>
                <a:cs typeface="Calibri"/>
                <a:sym typeface="Calibri"/>
              </a:defRPr>
            </a:lvl2pPr>
            <a:lvl3pPr marL="1142970" marR="0" lvl="2" indent="-114270" algn="l" rtl="0">
              <a:lnSpc>
                <a:spcPct val="90000"/>
              </a:lnSpc>
              <a:spcBef>
                <a:spcPts val="5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3pPr>
            <a:lvl4pPr marL="1600159" marR="0" lvl="3" indent="-120609" algn="l" rtl="0">
              <a:lnSpc>
                <a:spcPct val="90000"/>
              </a:lnSpc>
              <a:spcBef>
                <a:spcPts val="500"/>
              </a:spcBef>
              <a:buClr>
                <a:schemeClr val="dk1"/>
              </a:buClr>
              <a:buSzPct val="100000"/>
              <a:buFont typeface="Arial"/>
              <a:buChar char="•"/>
              <a:defRPr sz="1900" b="0" i="0" u="none" strike="noStrike" cap="none">
                <a:solidFill>
                  <a:schemeClr val="dk1"/>
                </a:solidFill>
                <a:latin typeface="Calibri"/>
                <a:ea typeface="Calibri"/>
                <a:cs typeface="Calibri"/>
                <a:sym typeface="Calibri"/>
              </a:defRPr>
            </a:lvl4pPr>
            <a:lvl5pPr marL="2057349" marR="0" lvl="4" indent="-120599" algn="l" rtl="0">
              <a:lnSpc>
                <a:spcPct val="90000"/>
              </a:lnSpc>
              <a:spcBef>
                <a:spcPts val="500"/>
              </a:spcBef>
              <a:buClr>
                <a:schemeClr val="dk1"/>
              </a:buClr>
              <a:buSzPct val="100000"/>
              <a:buFont typeface="Arial"/>
              <a:buChar char="•"/>
              <a:defRPr sz="1900" b="0" i="0" u="none" strike="noStrike" cap="none">
                <a:solidFill>
                  <a:schemeClr val="dk1"/>
                </a:solidFill>
                <a:latin typeface="Calibri"/>
                <a:ea typeface="Calibri"/>
                <a:cs typeface="Calibri"/>
                <a:sym typeface="Calibri"/>
              </a:defRPr>
            </a:lvl5pPr>
            <a:lvl6pPr marL="2514536" marR="0" lvl="5" indent="-120586" algn="l" rtl="0">
              <a:lnSpc>
                <a:spcPct val="90000"/>
              </a:lnSpc>
              <a:spcBef>
                <a:spcPts val="500"/>
              </a:spcBef>
              <a:buClr>
                <a:schemeClr val="dk1"/>
              </a:buClr>
              <a:buSzPct val="100000"/>
              <a:buFont typeface="Arial"/>
              <a:buChar char="•"/>
              <a:defRPr sz="1900" b="0" i="0" u="none" strike="noStrike" cap="none">
                <a:solidFill>
                  <a:schemeClr val="dk1"/>
                </a:solidFill>
                <a:latin typeface="Calibri"/>
                <a:ea typeface="Calibri"/>
                <a:cs typeface="Calibri"/>
                <a:sym typeface="Calibri"/>
              </a:defRPr>
            </a:lvl6pPr>
            <a:lvl7pPr marL="2971726" marR="0" lvl="6" indent="-120576" algn="l" rtl="0">
              <a:lnSpc>
                <a:spcPct val="90000"/>
              </a:lnSpc>
              <a:spcBef>
                <a:spcPts val="500"/>
              </a:spcBef>
              <a:buClr>
                <a:schemeClr val="dk1"/>
              </a:buClr>
              <a:buSzPct val="100000"/>
              <a:buFont typeface="Arial"/>
              <a:buChar char="•"/>
              <a:defRPr sz="1900" b="0" i="0" u="none" strike="noStrike" cap="none">
                <a:solidFill>
                  <a:schemeClr val="dk1"/>
                </a:solidFill>
                <a:latin typeface="Calibri"/>
                <a:ea typeface="Calibri"/>
                <a:cs typeface="Calibri"/>
                <a:sym typeface="Calibri"/>
              </a:defRPr>
            </a:lvl7pPr>
            <a:lvl8pPr marL="3428913" marR="0" lvl="7" indent="-120563" algn="l" rtl="0">
              <a:lnSpc>
                <a:spcPct val="90000"/>
              </a:lnSpc>
              <a:spcBef>
                <a:spcPts val="500"/>
              </a:spcBef>
              <a:buClr>
                <a:schemeClr val="dk1"/>
              </a:buClr>
              <a:buSzPct val="100000"/>
              <a:buFont typeface="Arial"/>
              <a:buChar char="•"/>
              <a:defRPr sz="1900" b="0" i="0" u="none" strike="noStrike" cap="none">
                <a:solidFill>
                  <a:schemeClr val="dk1"/>
                </a:solidFill>
                <a:latin typeface="Calibri"/>
                <a:ea typeface="Calibri"/>
                <a:cs typeface="Calibri"/>
                <a:sym typeface="Calibri"/>
              </a:defRPr>
            </a:lvl8pPr>
            <a:lvl9pPr marL="3886103" marR="0" lvl="8" indent="-120553" algn="l" rtl="0">
              <a:lnSpc>
                <a:spcPct val="90000"/>
              </a:lnSpc>
              <a:spcBef>
                <a:spcPts val="500"/>
              </a:spcBef>
              <a:buClr>
                <a:schemeClr val="dk1"/>
              </a:buClr>
              <a:buSzPct val="100000"/>
              <a:buFont typeface="Arial"/>
              <a:buChar char="•"/>
              <a:defRPr sz="1900" b="0" i="0" u="none" strike="noStrike" cap="none">
                <a:solidFill>
                  <a:schemeClr val="dk1"/>
                </a:solidFill>
                <a:latin typeface="Calibri"/>
                <a:ea typeface="Calibri"/>
                <a:cs typeface="Calibri"/>
                <a:sym typeface="Calibri"/>
              </a:defRPr>
            </a:lvl9pPr>
          </a:lstStyle>
          <a:p>
            <a:endParaRPr/>
          </a:p>
        </p:txBody>
      </p:sp>
      <p:sp>
        <p:nvSpPr>
          <p:cNvPr id="334" name="Shape 334"/>
          <p:cNvSpPr txBox="1">
            <a:spLocks noGrp="1"/>
          </p:cNvSpPr>
          <p:nvPr>
            <p:ph type="dt" idx="10"/>
          </p:nvPr>
        </p:nvSpPr>
        <p:spPr>
          <a:xfrm>
            <a:off x="838200" y="6356351"/>
            <a:ext cx="2743200" cy="365099"/>
          </a:xfrm>
          <a:prstGeom prst="rect">
            <a:avLst/>
          </a:prstGeom>
          <a:noFill/>
          <a:ln>
            <a:noFill/>
          </a:ln>
        </p:spPr>
        <p:txBody>
          <a:bodyPr lIns="91425" tIns="91425" rIns="91425" bIns="91425" anchor="ctr" anchorCtr="0"/>
          <a:lstStyle>
            <a:lvl1pPr marL="0" marR="0" lvl="0" indent="0" algn="l" rtl="0">
              <a:spcBef>
                <a:spcPts val="0"/>
              </a:spcBef>
              <a:buNone/>
              <a:defRPr sz="1200">
                <a:solidFill>
                  <a:srgbClr val="888888"/>
                </a:solidFill>
                <a:latin typeface="Calibri"/>
                <a:ea typeface="Calibri"/>
                <a:cs typeface="Calibri"/>
                <a:sym typeface="Calibri"/>
              </a:defRPr>
            </a:lvl1pPr>
            <a:lvl2pPr marL="457188" marR="0" lvl="1" indent="-12688" algn="l" rtl="0">
              <a:spcBef>
                <a:spcPts val="0"/>
              </a:spcBef>
              <a:buNone/>
              <a:defRPr sz="1900" b="0" i="0" u="none" strike="noStrike" cap="none">
                <a:solidFill>
                  <a:schemeClr val="dk1"/>
                </a:solidFill>
                <a:latin typeface="Calibri"/>
                <a:ea typeface="Calibri"/>
                <a:cs typeface="Calibri"/>
                <a:sym typeface="Calibri"/>
              </a:defRPr>
            </a:lvl2pPr>
            <a:lvl3pPr marL="914377" marR="0" lvl="2" indent="-12677" algn="l" rtl="0">
              <a:spcBef>
                <a:spcPts val="0"/>
              </a:spcBef>
              <a:buNone/>
              <a:defRPr sz="1900" b="0" i="0" u="none" strike="noStrike" cap="none">
                <a:solidFill>
                  <a:schemeClr val="dk1"/>
                </a:solidFill>
                <a:latin typeface="Calibri"/>
                <a:ea typeface="Calibri"/>
                <a:cs typeface="Calibri"/>
                <a:sym typeface="Calibri"/>
              </a:defRPr>
            </a:lvl3pPr>
            <a:lvl4pPr marL="1371565" marR="0" lvl="3" indent="-12665" algn="l" rtl="0">
              <a:spcBef>
                <a:spcPts val="0"/>
              </a:spcBef>
              <a:buNone/>
              <a:defRPr sz="1900" b="0" i="0" u="none" strike="noStrike" cap="none">
                <a:solidFill>
                  <a:schemeClr val="dk1"/>
                </a:solidFill>
                <a:latin typeface="Calibri"/>
                <a:ea typeface="Calibri"/>
                <a:cs typeface="Calibri"/>
                <a:sym typeface="Calibri"/>
              </a:defRPr>
            </a:lvl4pPr>
            <a:lvl5pPr marL="1828754" marR="0" lvl="4" indent="-12654" algn="l" rtl="0">
              <a:spcBef>
                <a:spcPts val="0"/>
              </a:spcBef>
              <a:buNone/>
              <a:defRPr sz="1900" b="0" i="0" u="none" strike="noStrike" cap="none">
                <a:solidFill>
                  <a:schemeClr val="dk1"/>
                </a:solidFill>
                <a:latin typeface="Calibri"/>
                <a:ea typeface="Calibri"/>
                <a:cs typeface="Calibri"/>
                <a:sym typeface="Calibri"/>
              </a:defRPr>
            </a:lvl5pPr>
            <a:lvl6pPr marL="2285942" marR="0" lvl="5" indent="-12642" algn="l" rtl="0">
              <a:spcBef>
                <a:spcPts val="0"/>
              </a:spcBef>
              <a:buNone/>
              <a:defRPr sz="1900" b="0" i="0" u="none" strike="noStrike" cap="none">
                <a:solidFill>
                  <a:schemeClr val="dk1"/>
                </a:solidFill>
                <a:latin typeface="Calibri"/>
                <a:ea typeface="Calibri"/>
                <a:cs typeface="Calibri"/>
                <a:sym typeface="Calibri"/>
              </a:defRPr>
            </a:lvl6pPr>
            <a:lvl7pPr marL="2743131" marR="0" lvl="6" indent="-12631" algn="l" rtl="0">
              <a:spcBef>
                <a:spcPts val="0"/>
              </a:spcBef>
              <a:buNone/>
              <a:defRPr sz="1900" b="0" i="0" u="none" strike="noStrike" cap="none">
                <a:solidFill>
                  <a:schemeClr val="dk1"/>
                </a:solidFill>
                <a:latin typeface="Calibri"/>
                <a:ea typeface="Calibri"/>
                <a:cs typeface="Calibri"/>
                <a:sym typeface="Calibri"/>
              </a:defRPr>
            </a:lvl7pPr>
            <a:lvl8pPr marL="3200320" marR="0" lvl="7" indent="-12619" algn="l" rtl="0">
              <a:spcBef>
                <a:spcPts val="0"/>
              </a:spcBef>
              <a:buNone/>
              <a:defRPr sz="1900" b="0" i="0" u="none" strike="noStrike" cap="none">
                <a:solidFill>
                  <a:schemeClr val="dk1"/>
                </a:solidFill>
                <a:latin typeface="Calibri"/>
                <a:ea typeface="Calibri"/>
                <a:cs typeface="Calibri"/>
                <a:sym typeface="Calibri"/>
              </a:defRPr>
            </a:lvl8pPr>
            <a:lvl9pPr marL="3657508" marR="0" lvl="8" indent="-12608" algn="l" rtl="0">
              <a:spcBef>
                <a:spcPts val="0"/>
              </a:spcBef>
              <a:buNone/>
              <a:defRPr sz="1900" b="0" i="0" u="none" strike="noStrike" cap="none">
                <a:solidFill>
                  <a:schemeClr val="dk1"/>
                </a:solidFill>
                <a:latin typeface="Calibri"/>
                <a:ea typeface="Calibri"/>
                <a:cs typeface="Calibri"/>
                <a:sym typeface="Calibri"/>
              </a:defRPr>
            </a:lvl9pPr>
          </a:lstStyle>
          <a:p>
            <a:endParaRPr/>
          </a:p>
        </p:txBody>
      </p:sp>
      <p:sp>
        <p:nvSpPr>
          <p:cNvPr id="335" name="Shape 335"/>
          <p:cNvSpPr txBox="1">
            <a:spLocks noGrp="1"/>
          </p:cNvSpPr>
          <p:nvPr>
            <p:ph type="ftr" idx="11"/>
          </p:nvPr>
        </p:nvSpPr>
        <p:spPr>
          <a:xfrm>
            <a:off x="4038600" y="6356351"/>
            <a:ext cx="4114800" cy="365099"/>
          </a:xfrm>
          <a:prstGeom prst="rect">
            <a:avLst/>
          </a:prstGeom>
          <a:noFill/>
          <a:ln>
            <a:noFill/>
          </a:ln>
        </p:spPr>
        <p:txBody>
          <a:bodyPr lIns="91425" tIns="91425" rIns="91425" bIns="91425" anchor="ctr" anchorCtr="0"/>
          <a:lstStyle>
            <a:lvl1pPr marL="0" marR="0" lvl="0" indent="0" algn="ctr" rtl="0">
              <a:spcBef>
                <a:spcPts val="0"/>
              </a:spcBef>
              <a:buNone/>
              <a:defRPr sz="1200">
                <a:solidFill>
                  <a:srgbClr val="888888"/>
                </a:solidFill>
                <a:latin typeface="Calibri"/>
                <a:ea typeface="Calibri"/>
                <a:cs typeface="Calibri"/>
                <a:sym typeface="Calibri"/>
              </a:defRPr>
            </a:lvl1pPr>
            <a:lvl2pPr marL="457188" marR="0" lvl="1" indent="-12688" algn="l" rtl="0">
              <a:spcBef>
                <a:spcPts val="0"/>
              </a:spcBef>
              <a:buNone/>
              <a:defRPr sz="1900" b="0" i="0" u="none" strike="noStrike" cap="none">
                <a:solidFill>
                  <a:schemeClr val="dk1"/>
                </a:solidFill>
                <a:latin typeface="Calibri"/>
                <a:ea typeface="Calibri"/>
                <a:cs typeface="Calibri"/>
                <a:sym typeface="Calibri"/>
              </a:defRPr>
            </a:lvl2pPr>
            <a:lvl3pPr marL="914377" marR="0" lvl="2" indent="-12677" algn="l" rtl="0">
              <a:spcBef>
                <a:spcPts val="0"/>
              </a:spcBef>
              <a:buNone/>
              <a:defRPr sz="1900" b="0" i="0" u="none" strike="noStrike" cap="none">
                <a:solidFill>
                  <a:schemeClr val="dk1"/>
                </a:solidFill>
                <a:latin typeface="Calibri"/>
                <a:ea typeface="Calibri"/>
                <a:cs typeface="Calibri"/>
                <a:sym typeface="Calibri"/>
              </a:defRPr>
            </a:lvl3pPr>
            <a:lvl4pPr marL="1371565" marR="0" lvl="3" indent="-12665" algn="l" rtl="0">
              <a:spcBef>
                <a:spcPts val="0"/>
              </a:spcBef>
              <a:buNone/>
              <a:defRPr sz="1900" b="0" i="0" u="none" strike="noStrike" cap="none">
                <a:solidFill>
                  <a:schemeClr val="dk1"/>
                </a:solidFill>
                <a:latin typeface="Calibri"/>
                <a:ea typeface="Calibri"/>
                <a:cs typeface="Calibri"/>
                <a:sym typeface="Calibri"/>
              </a:defRPr>
            </a:lvl4pPr>
            <a:lvl5pPr marL="1828754" marR="0" lvl="4" indent="-12654" algn="l" rtl="0">
              <a:spcBef>
                <a:spcPts val="0"/>
              </a:spcBef>
              <a:buNone/>
              <a:defRPr sz="1900" b="0" i="0" u="none" strike="noStrike" cap="none">
                <a:solidFill>
                  <a:schemeClr val="dk1"/>
                </a:solidFill>
                <a:latin typeface="Calibri"/>
                <a:ea typeface="Calibri"/>
                <a:cs typeface="Calibri"/>
                <a:sym typeface="Calibri"/>
              </a:defRPr>
            </a:lvl5pPr>
            <a:lvl6pPr marL="2285942" marR="0" lvl="5" indent="-12642" algn="l" rtl="0">
              <a:spcBef>
                <a:spcPts val="0"/>
              </a:spcBef>
              <a:buNone/>
              <a:defRPr sz="1900" b="0" i="0" u="none" strike="noStrike" cap="none">
                <a:solidFill>
                  <a:schemeClr val="dk1"/>
                </a:solidFill>
                <a:latin typeface="Calibri"/>
                <a:ea typeface="Calibri"/>
                <a:cs typeface="Calibri"/>
                <a:sym typeface="Calibri"/>
              </a:defRPr>
            </a:lvl6pPr>
            <a:lvl7pPr marL="2743131" marR="0" lvl="6" indent="-12631" algn="l" rtl="0">
              <a:spcBef>
                <a:spcPts val="0"/>
              </a:spcBef>
              <a:buNone/>
              <a:defRPr sz="1900" b="0" i="0" u="none" strike="noStrike" cap="none">
                <a:solidFill>
                  <a:schemeClr val="dk1"/>
                </a:solidFill>
                <a:latin typeface="Calibri"/>
                <a:ea typeface="Calibri"/>
                <a:cs typeface="Calibri"/>
                <a:sym typeface="Calibri"/>
              </a:defRPr>
            </a:lvl7pPr>
            <a:lvl8pPr marL="3200320" marR="0" lvl="7" indent="-12619" algn="l" rtl="0">
              <a:spcBef>
                <a:spcPts val="0"/>
              </a:spcBef>
              <a:buNone/>
              <a:defRPr sz="1900" b="0" i="0" u="none" strike="noStrike" cap="none">
                <a:solidFill>
                  <a:schemeClr val="dk1"/>
                </a:solidFill>
                <a:latin typeface="Calibri"/>
                <a:ea typeface="Calibri"/>
                <a:cs typeface="Calibri"/>
                <a:sym typeface="Calibri"/>
              </a:defRPr>
            </a:lvl8pPr>
            <a:lvl9pPr marL="3657508" marR="0" lvl="8" indent="-12608" algn="l" rtl="0">
              <a:spcBef>
                <a:spcPts val="0"/>
              </a:spcBef>
              <a:buNone/>
              <a:defRPr sz="1900" b="0" i="0" u="none" strike="noStrike" cap="none">
                <a:solidFill>
                  <a:schemeClr val="dk1"/>
                </a:solidFill>
                <a:latin typeface="Calibri"/>
                <a:ea typeface="Calibri"/>
                <a:cs typeface="Calibri"/>
                <a:sym typeface="Calibri"/>
              </a:defRPr>
            </a:lvl9pPr>
          </a:lstStyle>
          <a:p>
            <a:endParaRPr/>
          </a:p>
        </p:txBody>
      </p:sp>
      <p:sp>
        <p:nvSpPr>
          <p:cNvPr id="336" name="Shape 336"/>
          <p:cNvSpPr txBox="1">
            <a:spLocks noGrp="1"/>
          </p:cNvSpPr>
          <p:nvPr>
            <p:ph type="sldNum" idx="12"/>
          </p:nvPr>
        </p:nvSpPr>
        <p:spPr>
          <a:xfrm>
            <a:off x="8610600" y="6356351"/>
            <a:ext cx="2743200" cy="365099"/>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1200">
                <a:solidFill>
                  <a:srgbClr val="888888"/>
                </a:solidFill>
                <a:latin typeface="Calibri"/>
                <a:ea typeface="Calibri"/>
                <a:cs typeface="Calibri"/>
                <a:sym typeface="Calibri"/>
              </a:rPr>
              <a:t>‹#›</a:t>
            </a:fld>
            <a:endParaRPr lang="en-US" sz="1200">
              <a:solidFill>
                <a:srgbClr val="888888"/>
              </a:solidFill>
              <a:latin typeface="Calibri"/>
              <a:ea typeface="Calibri"/>
              <a:cs typeface="Calibri"/>
              <a:sym typeface="Calibri"/>
            </a:endParaRPr>
          </a:p>
        </p:txBody>
      </p:sp>
    </p:spTree>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Shape 337"/>
        <p:cNvGrpSpPr/>
        <p:nvPr/>
      </p:nvGrpSpPr>
      <p:grpSpPr>
        <a:xfrm>
          <a:off x="0" y="0"/>
          <a:ext cx="0" cy="0"/>
          <a:chOff x="0" y="0"/>
          <a:chExt cx="0" cy="0"/>
        </a:xfrm>
      </p:grpSpPr>
      <p:sp>
        <p:nvSpPr>
          <p:cNvPr id="338" name="Shape 338"/>
          <p:cNvSpPr txBox="1">
            <a:spLocks noGrp="1"/>
          </p:cNvSpPr>
          <p:nvPr>
            <p:ph type="title"/>
          </p:nvPr>
        </p:nvSpPr>
        <p:spPr>
          <a:xfrm>
            <a:off x="838200" y="365125"/>
            <a:ext cx="10515600" cy="1325700"/>
          </a:xfrm>
          <a:prstGeom prst="rect">
            <a:avLst/>
          </a:prstGeom>
          <a:noFill/>
          <a:ln>
            <a:noFill/>
          </a:ln>
        </p:spPr>
        <p:txBody>
          <a:bodyPr lIns="91425" tIns="91425" rIns="91425" bIns="91425" anchor="ctr" anchorCtr="0"/>
          <a:lstStyle>
            <a:lvl1pPr marL="0" marR="0" lvl="0" indent="0" algn="l" rtl="0">
              <a:lnSpc>
                <a:spcPct val="90000"/>
              </a:lnSpc>
              <a:spcBef>
                <a:spcPts val="0"/>
              </a:spcBef>
              <a:buClr>
                <a:schemeClr val="dk1"/>
              </a:buClr>
              <a:buFont typeface="Calibri"/>
              <a:buNone/>
              <a:defRPr sz="4400" b="0" i="0" u="none" strike="noStrike" cap="none">
                <a:solidFill>
                  <a:schemeClr val="dk1"/>
                </a:solidFill>
                <a:latin typeface="Calibri"/>
                <a:ea typeface="Calibri"/>
                <a:cs typeface="Calibri"/>
                <a:sym typeface="Calibri"/>
              </a:defRPr>
            </a:lvl1pPr>
            <a:lvl2pPr lvl="1" indent="0" rtl="0">
              <a:spcBef>
                <a:spcPts val="0"/>
              </a:spcBef>
              <a:buNone/>
              <a:defRPr sz="1800"/>
            </a:lvl2pPr>
            <a:lvl3pPr lvl="2" indent="0" rtl="0">
              <a:spcBef>
                <a:spcPts val="0"/>
              </a:spcBef>
              <a:buNone/>
              <a:defRPr sz="1800"/>
            </a:lvl3pPr>
            <a:lvl4pPr lvl="3" indent="0" rtl="0">
              <a:spcBef>
                <a:spcPts val="0"/>
              </a:spcBef>
              <a:buNone/>
              <a:defRPr sz="1800"/>
            </a:lvl4pPr>
            <a:lvl5pPr lvl="4" indent="0" rtl="0">
              <a:spcBef>
                <a:spcPts val="0"/>
              </a:spcBef>
              <a:buNone/>
              <a:defRPr sz="1800"/>
            </a:lvl5pPr>
            <a:lvl6pPr lvl="5" indent="0" rtl="0">
              <a:spcBef>
                <a:spcPts val="0"/>
              </a:spcBef>
              <a:buNone/>
              <a:defRPr sz="1800"/>
            </a:lvl6pPr>
            <a:lvl7pPr lvl="6" indent="0" rtl="0">
              <a:spcBef>
                <a:spcPts val="0"/>
              </a:spcBef>
              <a:buNone/>
              <a:defRPr sz="1800"/>
            </a:lvl7pPr>
            <a:lvl8pPr lvl="7" indent="0" rtl="0">
              <a:spcBef>
                <a:spcPts val="0"/>
              </a:spcBef>
              <a:buNone/>
              <a:defRPr sz="1800"/>
            </a:lvl8pPr>
            <a:lvl9pPr lvl="8" indent="0" rtl="0">
              <a:spcBef>
                <a:spcPts val="0"/>
              </a:spcBef>
              <a:buNone/>
              <a:defRPr sz="1800"/>
            </a:lvl9pPr>
          </a:lstStyle>
          <a:p>
            <a:endParaRPr/>
          </a:p>
        </p:txBody>
      </p:sp>
      <p:sp>
        <p:nvSpPr>
          <p:cNvPr id="339" name="Shape 339"/>
          <p:cNvSpPr txBox="1">
            <a:spLocks noGrp="1"/>
          </p:cNvSpPr>
          <p:nvPr>
            <p:ph type="dt" idx="10"/>
          </p:nvPr>
        </p:nvSpPr>
        <p:spPr>
          <a:xfrm>
            <a:off x="838200" y="6356351"/>
            <a:ext cx="2743200" cy="365099"/>
          </a:xfrm>
          <a:prstGeom prst="rect">
            <a:avLst/>
          </a:prstGeom>
          <a:noFill/>
          <a:ln>
            <a:noFill/>
          </a:ln>
        </p:spPr>
        <p:txBody>
          <a:bodyPr lIns="91425" tIns="91425" rIns="91425" bIns="91425" anchor="ctr" anchorCtr="0"/>
          <a:lstStyle>
            <a:lvl1pPr marL="0" marR="0" lvl="0" indent="0" algn="l" rtl="0">
              <a:spcBef>
                <a:spcPts val="0"/>
              </a:spcBef>
              <a:buNone/>
              <a:defRPr sz="1200">
                <a:solidFill>
                  <a:srgbClr val="888888"/>
                </a:solidFill>
                <a:latin typeface="Calibri"/>
                <a:ea typeface="Calibri"/>
                <a:cs typeface="Calibri"/>
                <a:sym typeface="Calibri"/>
              </a:defRPr>
            </a:lvl1pPr>
            <a:lvl2pPr marL="457188" marR="0" lvl="1" indent="-12688" algn="l" rtl="0">
              <a:spcBef>
                <a:spcPts val="0"/>
              </a:spcBef>
              <a:buNone/>
              <a:defRPr sz="1900" b="0" i="0" u="none" strike="noStrike" cap="none">
                <a:solidFill>
                  <a:schemeClr val="dk1"/>
                </a:solidFill>
                <a:latin typeface="Calibri"/>
                <a:ea typeface="Calibri"/>
                <a:cs typeface="Calibri"/>
                <a:sym typeface="Calibri"/>
              </a:defRPr>
            </a:lvl2pPr>
            <a:lvl3pPr marL="914377" marR="0" lvl="2" indent="-12677" algn="l" rtl="0">
              <a:spcBef>
                <a:spcPts val="0"/>
              </a:spcBef>
              <a:buNone/>
              <a:defRPr sz="1900" b="0" i="0" u="none" strike="noStrike" cap="none">
                <a:solidFill>
                  <a:schemeClr val="dk1"/>
                </a:solidFill>
                <a:latin typeface="Calibri"/>
                <a:ea typeface="Calibri"/>
                <a:cs typeface="Calibri"/>
                <a:sym typeface="Calibri"/>
              </a:defRPr>
            </a:lvl3pPr>
            <a:lvl4pPr marL="1371565" marR="0" lvl="3" indent="-12665" algn="l" rtl="0">
              <a:spcBef>
                <a:spcPts val="0"/>
              </a:spcBef>
              <a:buNone/>
              <a:defRPr sz="1900" b="0" i="0" u="none" strike="noStrike" cap="none">
                <a:solidFill>
                  <a:schemeClr val="dk1"/>
                </a:solidFill>
                <a:latin typeface="Calibri"/>
                <a:ea typeface="Calibri"/>
                <a:cs typeface="Calibri"/>
                <a:sym typeface="Calibri"/>
              </a:defRPr>
            </a:lvl4pPr>
            <a:lvl5pPr marL="1828754" marR="0" lvl="4" indent="-12654" algn="l" rtl="0">
              <a:spcBef>
                <a:spcPts val="0"/>
              </a:spcBef>
              <a:buNone/>
              <a:defRPr sz="1900" b="0" i="0" u="none" strike="noStrike" cap="none">
                <a:solidFill>
                  <a:schemeClr val="dk1"/>
                </a:solidFill>
                <a:latin typeface="Calibri"/>
                <a:ea typeface="Calibri"/>
                <a:cs typeface="Calibri"/>
                <a:sym typeface="Calibri"/>
              </a:defRPr>
            </a:lvl5pPr>
            <a:lvl6pPr marL="2285942" marR="0" lvl="5" indent="-12642" algn="l" rtl="0">
              <a:spcBef>
                <a:spcPts val="0"/>
              </a:spcBef>
              <a:buNone/>
              <a:defRPr sz="1900" b="0" i="0" u="none" strike="noStrike" cap="none">
                <a:solidFill>
                  <a:schemeClr val="dk1"/>
                </a:solidFill>
                <a:latin typeface="Calibri"/>
                <a:ea typeface="Calibri"/>
                <a:cs typeface="Calibri"/>
                <a:sym typeface="Calibri"/>
              </a:defRPr>
            </a:lvl6pPr>
            <a:lvl7pPr marL="2743131" marR="0" lvl="6" indent="-12631" algn="l" rtl="0">
              <a:spcBef>
                <a:spcPts val="0"/>
              </a:spcBef>
              <a:buNone/>
              <a:defRPr sz="1900" b="0" i="0" u="none" strike="noStrike" cap="none">
                <a:solidFill>
                  <a:schemeClr val="dk1"/>
                </a:solidFill>
                <a:latin typeface="Calibri"/>
                <a:ea typeface="Calibri"/>
                <a:cs typeface="Calibri"/>
                <a:sym typeface="Calibri"/>
              </a:defRPr>
            </a:lvl7pPr>
            <a:lvl8pPr marL="3200320" marR="0" lvl="7" indent="-12619" algn="l" rtl="0">
              <a:spcBef>
                <a:spcPts val="0"/>
              </a:spcBef>
              <a:buNone/>
              <a:defRPr sz="1900" b="0" i="0" u="none" strike="noStrike" cap="none">
                <a:solidFill>
                  <a:schemeClr val="dk1"/>
                </a:solidFill>
                <a:latin typeface="Calibri"/>
                <a:ea typeface="Calibri"/>
                <a:cs typeface="Calibri"/>
                <a:sym typeface="Calibri"/>
              </a:defRPr>
            </a:lvl8pPr>
            <a:lvl9pPr marL="3657508" marR="0" lvl="8" indent="-12608" algn="l" rtl="0">
              <a:spcBef>
                <a:spcPts val="0"/>
              </a:spcBef>
              <a:buNone/>
              <a:defRPr sz="1900" b="0" i="0" u="none" strike="noStrike" cap="none">
                <a:solidFill>
                  <a:schemeClr val="dk1"/>
                </a:solidFill>
                <a:latin typeface="Calibri"/>
                <a:ea typeface="Calibri"/>
                <a:cs typeface="Calibri"/>
                <a:sym typeface="Calibri"/>
              </a:defRPr>
            </a:lvl9pPr>
          </a:lstStyle>
          <a:p>
            <a:endParaRPr/>
          </a:p>
        </p:txBody>
      </p:sp>
      <p:sp>
        <p:nvSpPr>
          <p:cNvPr id="340" name="Shape 340"/>
          <p:cNvSpPr txBox="1">
            <a:spLocks noGrp="1"/>
          </p:cNvSpPr>
          <p:nvPr>
            <p:ph type="ftr" idx="11"/>
          </p:nvPr>
        </p:nvSpPr>
        <p:spPr>
          <a:xfrm>
            <a:off x="4038600" y="6356351"/>
            <a:ext cx="4114800" cy="365099"/>
          </a:xfrm>
          <a:prstGeom prst="rect">
            <a:avLst/>
          </a:prstGeom>
          <a:noFill/>
          <a:ln>
            <a:noFill/>
          </a:ln>
        </p:spPr>
        <p:txBody>
          <a:bodyPr lIns="91425" tIns="91425" rIns="91425" bIns="91425" anchor="ctr" anchorCtr="0"/>
          <a:lstStyle>
            <a:lvl1pPr marL="0" marR="0" lvl="0" indent="0" algn="ctr" rtl="0">
              <a:spcBef>
                <a:spcPts val="0"/>
              </a:spcBef>
              <a:buNone/>
              <a:defRPr sz="1200">
                <a:solidFill>
                  <a:srgbClr val="888888"/>
                </a:solidFill>
                <a:latin typeface="Calibri"/>
                <a:ea typeface="Calibri"/>
                <a:cs typeface="Calibri"/>
                <a:sym typeface="Calibri"/>
              </a:defRPr>
            </a:lvl1pPr>
            <a:lvl2pPr marL="457188" marR="0" lvl="1" indent="-12688" algn="l" rtl="0">
              <a:spcBef>
                <a:spcPts val="0"/>
              </a:spcBef>
              <a:buNone/>
              <a:defRPr sz="1900" b="0" i="0" u="none" strike="noStrike" cap="none">
                <a:solidFill>
                  <a:schemeClr val="dk1"/>
                </a:solidFill>
                <a:latin typeface="Calibri"/>
                <a:ea typeface="Calibri"/>
                <a:cs typeface="Calibri"/>
                <a:sym typeface="Calibri"/>
              </a:defRPr>
            </a:lvl2pPr>
            <a:lvl3pPr marL="914377" marR="0" lvl="2" indent="-12677" algn="l" rtl="0">
              <a:spcBef>
                <a:spcPts val="0"/>
              </a:spcBef>
              <a:buNone/>
              <a:defRPr sz="1900" b="0" i="0" u="none" strike="noStrike" cap="none">
                <a:solidFill>
                  <a:schemeClr val="dk1"/>
                </a:solidFill>
                <a:latin typeface="Calibri"/>
                <a:ea typeface="Calibri"/>
                <a:cs typeface="Calibri"/>
                <a:sym typeface="Calibri"/>
              </a:defRPr>
            </a:lvl3pPr>
            <a:lvl4pPr marL="1371565" marR="0" lvl="3" indent="-12665" algn="l" rtl="0">
              <a:spcBef>
                <a:spcPts val="0"/>
              </a:spcBef>
              <a:buNone/>
              <a:defRPr sz="1900" b="0" i="0" u="none" strike="noStrike" cap="none">
                <a:solidFill>
                  <a:schemeClr val="dk1"/>
                </a:solidFill>
                <a:latin typeface="Calibri"/>
                <a:ea typeface="Calibri"/>
                <a:cs typeface="Calibri"/>
                <a:sym typeface="Calibri"/>
              </a:defRPr>
            </a:lvl4pPr>
            <a:lvl5pPr marL="1828754" marR="0" lvl="4" indent="-12654" algn="l" rtl="0">
              <a:spcBef>
                <a:spcPts val="0"/>
              </a:spcBef>
              <a:buNone/>
              <a:defRPr sz="1900" b="0" i="0" u="none" strike="noStrike" cap="none">
                <a:solidFill>
                  <a:schemeClr val="dk1"/>
                </a:solidFill>
                <a:latin typeface="Calibri"/>
                <a:ea typeface="Calibri"/>
                <a:cs typeface="Calibri"/>
                <a:sym typeface="Calibri"/>
              </a:defRPr>
            </a:lvl5pPr>
            <a:lvl6pPr marL="2285942" marR="0" lvl="5" indent="-12642" algn="l" rtl="0">
              <a:spcBef>
                <a:spcPts val="0"/>
              </a:spcBef>
              <a:buNone/>
              <a:defRPr sz="1900" b="0" i="0" u="none" strike="noStrike" cap="none">
                <a:solidFill>
                  <a:schemeClr val="dk1"/>
                </a:solidFill>
                <a:latin typeface="Calibri"/>
                <a:ea typeface="Calibri"/>
                <a:cs typeface="Calibri"/>
                <a:sym typeface="Calibri"/>
              </a:defRPr>
            </a:lvl6pPr>
            <a:lvl7pPr marL="2743131" marR="0" lvl="6" indent="-12631" algn="l" rtl="0">
              <a:spcBef>
                <a:spcPts val="0"/>
              </a:spcBef>
              <a:buNone/>
              <a:defRPr sz="1900" b="0" i="0" u="none" strike="noStrike" cap="none">
                <a:solidFill>
                  <a:schemeClr val="dk1"/>
                </a:solidFill>
                <a:latin typeface="Calibri"/>
                <a:ea typeface="Calibri"/>
                <a:cs typeface="Calibri"/>
                <a:sym typeface="Calibri"/>
              </a:defRPr>
            </a:lvl7pPr>
            <a:lvl8pPr marL="3200320" marR="0" lvl="7" indent="-12619" algn="l" rtl="0">
              <a:spcBef>
                <a:spcPts val="0"/>
              </a:spcBef>
              <a:buNone/>
              <a:defRPr sz="1900" b="0" i="0" u="none" strike="noStrike" cap="none">
                <a:solidFill>
                  <a:schemeClr val="dk1"/>
                </a:solidFill>
                <a:latin typeface="Calibri"/>
                <a:ea typeface="Calibri"/>
                <a:cs typeface="Calibri"/>
                <a:sym typeface="Calibri"/>
              </a:defRPr>
            </a:lvl8pPr>
            <a:lvl9pPr marL="3657508" marR="0" lvl="8" indent="-12608" algn="l" rtl="0">
              <a:spcBef>
                <a:spcPts val="0"/>
              </a:spcBef>
              <a:buNone/>
              <a:defRPr sz="1900" b="0" i="0" u="none" strike="noStrike" cap="none">
                <a:solidFill>
                  <a:schemeClr val="dk1"/>
                </a:solidFill>
                <a:latin typeface="Calibri"/>
                <a:ea typeface="Calibri"/>
                <a:cs typeface="Calibri"/>
                <a:sym typeface="Calibri"/>
              </a:defRPr>
            </a:lvl9pPr>
          </a:lstStyle>
          <a:p>
            <a:endParaRPr/>
          </a:p>
        </p:txBody>
      </p:sp>
      <p:sp>
        <p:nvSpPr>
          <p:cNvPr id="341" name="Shape 341"/>
          <p:cNvSpPr txBox="1">
            <a:spLocks noGrp="1"/>
          </p:cNvSpPr>
          <p:nvPr>
            <p:ph type="sldNum" idx="12"/>
          </p:nvPr>
        </p:nvSpPr>
        <p:spPr>
          <a:xfrm>
            <a:off x="8610600" y="6356351"/>
            <a:ext cx="2743200" cy="365099"/>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1200">
                <a:solidFill>
                  <a:srgbClr val="888888"/>
                </a:solidFill>
                <a:latin typeface="Calibri"/>
                <a:ea typeface="Calibri"/>
                <a:cs typeface="Calibri"/>
                <a:sym typeface="Calibri"/>
              </a:rPr>
              <a:t>‹#›</a:t>
            </a:fld>
            <a:endParaRPr lang="en-US" sz="1200">
              <a:solidFill>
                <a:srgbClr val="888888"/>
              </a:solidFill>
              <a:latin typeface="Calibri"/>
              <a:ea typeface="Calibri"/>
              <a:cs typeface="Calibri"/>
              <a:sym typeface="Calibri"/>
            </a:endParaRPr>
          </a:p>
        </p:txBody>
      </p:sp>
    </p:spTree>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Tx">
  <p:cSld name="Content with Caption">
    <p:spTree>
      <p:nvGrpSpPr>
        <p:cNvPr id="1" name="Shape 342"/>
        <p:cNvGrpSpPr/>
        <p:nvPr/>
      </p:nvGrpSpPr>
      <p:grpSpPr>
        <a:xfrm>
          <a:off x="0" y="0"/>
          <a:ext cx="0" cy="0"/>
          <a:chOff x="0" y="0"/>
          <a:chExt cx="0" cy="0"/>
        </a:xfrm>
      </p:grpSpPr>
      <p:sp>
        <p:nvSpPr>
          <p:cNvPr id="343" name="Shape 343"/>
          <p:cNvSpPr txBox="1">
            <a:spLocks noGrp="1"/>
          </p:cNvSpPr>
          <p:nvPr>
            <p:ph type="title"/>
          </p:nvPr>
        </p:nvSpPr>
        <p:spPr>
          <a:xfrm>
            <a:off x="839787" y="457200"/>
            <a:ext cx="3932100" cy="1600200"/>
          </a:xfrm>
          <a:prstGeom prst="rect">
            <a:avLst/>
          </a:prstGeom>
          <a:noFill/>
          <a:ln>
            <a:noFill/>
          </a:ln>
        </p:spPr>
        <p:txBody>
          <a:bodyPr lIns="91425" tIns="91425" rIns="91425" bIns="91425" anchor="b" anchorCtr="0"/>
          <a:lstStyle>
            <a:lvl1pPr marL="0" marR="0" lvl="0" indent="0" algn="l" rtl="0">
              <a:lnSpc>
                <a:spcPct val="90000"/>
              </a:lnSpc>
              <a:spcBef>
                <a:spcPts val="0"/>
              </a:spcBef>
              <a:buClr>
                <a:schemeClr val="dk1"/>
              </a:buClr>
              <a:buFont typeface="Calibri"/>
              <a:buNone/>
              <a:defRPr sz="3200" b="0" i="0" u="none" strike="noStrike" cap="none">
                <a:solidFill>
                  <a:schemeClr val="dk1"/>
                </a:solidFill>
                <a:latin typeface="Calibri"/>
                <a:ea typeface="Calibri"/>
                <a:cs typeface="Calibri"/>
                <a:sym typeface="Calibri"/>
              </a:defRPr>
            </a:lvl1pPr>
            <a:lvl2pPr lvl="1" indent="0" rtl="0">
              <a:spcBef>
                <a:spcPts val="0"/>
              </a:spcBef>
              <a:buNone/>
              <a:defRPr sz="1800"/>
            </a:lvl2pPr>
            <a:lvl3pPr lvl="2" indent="0" rtl="0">
              <a:spcBef>
                <a:spcPts val="0"/>
              </a:spcBef>
              <a:buNone/>
              <a:defRPr sz="1800"/>
            </a:lvl3pPr>
            <a:lvl4pPr lvl="3" indent="0" rtl="0">
              <a:spcBef>
                <a:spcPts val="0"/>
              </a:spcBef>
              <a:buNone/>
              <a:defRPr sz="1800"/>
            </a:lvl4pPr>
            <a:lvl5pPr lvl="4" indent="0" rtl="0">
              <a:spcBef>
                <a:spcPts val="0"/>
              </a:spcBef>
              <a:buNone/>
              <a:defRPr sz="1800"/>
            </a:lvl5pPr>
            <a:lvl6pPr lvl="5" indent="0" rtl="0">
              <a:spcBef>
                <a:spcPts val="0"/>
              </a:spcBef>
              <a:buNone/>
              <a:defRPr sz="1800"/>
            </a:lvl6pPr>
            <a:lvl7pPr lvl="6" indent="0" rtl="0">
              <a:spcBef>
                <a:spcPts val="0"/>
              </a:spcBef>
              <a:buNone/>
              <a:defRPr sz="1800"/>
            </a:lvl7pPr>
            <a:lvl8pPr lvl="7" indent="0" rtl="0">
              <a:spcBef>
                <a:spcPts val="0"/>
              </a:spcBef>
              <a:buNone/>
              <a:defRPr sz="1800"/>
            </a:lvl8pPr>
            <a:lvl9pPr lvl="8" indent="0" rtl="0">
              <a:spcBef>
                <a:spcPts val="0"/>
              </a:spcBef>
              <a:buNone/>
              <a:defRPr sz="1800"/>
            </a:lvl9pPr>
          </a:lstStyle>
          <a:p>
            <a:endParaRPr/>
          </a:p>
        </p:txBody>
      </p:sp>
      <p:sp>
        <p:nvSpPr>
          <p:cNvPr id="344" name="Shape 344"/>
          <p:cNvSpPr txBox="1">
            <a:spLocks noGrp="1"/>
          </p:cNvSpPr>
          <p:nvPr>
            <p:ph type="body" idx="1"/>
          </p:nvPr>
        </p:nvSpPr>
        <p:spPr>
          <a:xfrm>
            <a:off x="5183187" y="987425"/>
            <a:ext cx="6172200" cy="4873500"/>
          </a:xfrm>
          <a:prstGeom prst="rect">
            <a:avLst/>
          </a:prstGeom>
          <a:noFill/>
          <a:ln>
            <a:noFill/>
          </a:ln>
        </p:spPr>
        <p:txBody>
          <a:bodyPr lIns="91425" tIns="91425" rIns="91425" bIns="91425" anchor="t" anchorCtr="0"/>
          <a:lstStyle>
            <a:lvl1pPr marL="228593" marR="0" lvl="0" indent="-25393" algn="l" rtl="0">
              <a:lnSpc>
                <a:spcPct val="90000"/>
              </a:lnSpc>
              <a:spcBef>
                <a:spcPts val="1000"/>
              </a:spcBef>
              <a:buClr>
                <a:schemeClr val="dk1"/>
              </a:buClr>
              <a:buSzPct val="100000"/>
              <a:buFont typeface="Arial"/>
              <a:buChar char="•"/>
              <a:defRPr sz="3200" b="0" i="0" u="none" strike="noStrike" cap="none">
                <a:solidFill>
                  <a:schemeClr val="dk1"/>
                </a:solidFill>
                <a:latin typeface="Calibri"/>
                <a:ea typeface="Calibri"/>
                <a:cs typeface="Calibri"/>
                <a:sym typeface="Calibri"/>
              </a:defRPr>
            </a:lvl1pPr>
            <a:lvl2pPr marL="685783" marR="0" lvl="1" indent="-63483" algn="l" rtl="0">
              <a:lnSpc>
                <a:spcPct val="90000"/>
              </a:lnSpc>
              <a:spcBef>
                <a:spcPts val="500"/>
              </a:spcBef>
              <a:buClr>
                <a:schemeClr val="dk1"/>
              </a:buClr>
              <a:buSzPct val="100000"/>
              <a:buFont typeface="Arial"/>
              <a:buChar char="•"/>
              <a:defRPr sz="2800" b="0" i="0" u="none" strike="noStrike" cap="none">
                <a:solidFill>
                  <a:schemeClr val="dk1"/>
                </a:solidFill>
                <a:latin typeface="Calibri"/>
                <a:ea typeface="Calibri"/>
                <a:cs typeface="Calibri"/>
                <a:sym typeface="Calibri"/>
              </a:defRPr>
            </a:lvl2pPr>
            <a:lvl3pPr marL="1142970" marR="0" lvl="2" indent="-88870" algn="l" rtl="0">
              <a:lnSpc>
                <a:spcPct val="90000"/>
              </a:lnSpc>
              <a:spcBef>
                <a:spcPts val="500"/>
              </a:spcBef>
              <a:buClr>
                <a:schemeClr val="dk1"/>
              </a:buClr>
              <a:buSzPct val="100000"/>
              <a:buFont typeface="Arial"/>
              <a:buChar char="•"/>
              <a:defRPr sz="2400" b="0" i="0" u="none" strike="noStrike" cap="none">
                <a:solidFill>
                  <a:schemeClr val="dk1"/>
                </a:solidFill>
                <a:latin typeface="Calibri"/>
                <a:ea typeface="Calibri"/>
                <a:cs typeface="Calibri"/>
                <a:sym typeface="Calibri"/>
              </a:defRPr>
            </a:lvl3pPr>
            <a:lvl4pPr marL="1600159" marR="0" lvl="3" indent="-114259" algn="l" rtl="0">
              <a:lnSpc>
                <a:spcPct val="90000"/>
              </a:lnSpc>
              <a:spcBef>
                <a:spcPts val="5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4pPr>
            <a:lvl5pPr marL="2057349" marR="0" lvl="4" indent="-114249" algn="l" rtl="0">
              <a:lnSpc>
                <a:spcPct val="90000"/>
              </a:lnSpc>
              <a:spcBef>
                <a:spcPts val="5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5pPr>
            <a:lvl6pPr marL="2514536" marR="0" lvl="5" indent="-114236" algn="l" rtl="0">
              <a:lnSpc>
                <a:spcPct val="90000"/>
              </a:lnSpc>
              <a:spcBef>
                <a:spcPts val="5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6pPr>
            <a:lvl7pPr marL="2971726" marR="0" lvl="6" indent="-114226" algn="l" rtl="0">
              <a:lnSpc>
                <a:spcPct val="90000"/>
              </a:lnSpc>
              <a:spcBef>
                <a:spcPts val="5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7pPr>
            <a:lvl8pPr marL="3428913" marR="0" lvl="7" indent="-114213" algn="l" rtl="0">
              <a:lnSpc>
                <a:spcPct val="90000"/>
              </a:lnSpc>
              <a:spcBef>
                <a:spcPts val="5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8pPr>
            <a:lvl9pPr marL="3886103" marR="0" lvl="8" indent="-114203" algn="l" rtl="0">
              <a:lnSpc>
                <a:spcPct val="90000"/>
              </a:lnSpc>
              <a:spcBef>
                <a:spcPts val="5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345" name="Shape 345"/>
          <p:cNvSpPr txBox="1">
            <a:spLocks noGrp="1"/>
          </p:cNvSpPr>
          <p:nvPr>
            <p:ph type="body" idx="2"/>
          </p:nvPr>
        </p:nvSpPr>
        <p:spPr>
          <a:xfrm>
            <a:off x="839787" y="2057400"/>
            <a:ext cx="3932100" cy="3811500"/>
          </a:xfrm>
          <a:prstGeom prst="rect">
            <a:avLst/>
          </a:prstGeom>
          <a:noFill/>
          <a:ln>
            <a:noFill/>
          </a:ln>
        </p:spPr>
        <p:txBody>
          <a:bodyPr lIns="91425" tIns="91425" rIns="91425" bIns="91425" anchor="t" anchorCtr="0"/>
          <a:lstStyle>
            <a:lvl1pPr marL="0" marR="0" lvl="0" indent="0" algn="l" rtl="0">
              <a:lnSpc>
                <a:spcPct val="90000"/>
              </a:lnSpc>
              <a:spcBef>
                <a:spcPts val="1000"/>
              </a:spcBef>
              <a:buClr>
                <a:schemeClr val="dk1"/>
              </a:buClr>
              <a:buFont typeface="Arial"/>
              <a:buNone/>
              <a:defRPr sz="1600" b="0" i="0" u="none" strike="noStrike" cap="none">
                <a:solidFill>
                  <a:schemeClr val="dk1"/>
                </a:solidFill>
                <a:latin typeface="Calibri"/>
                <a:ea typeface="Calibri"/>
                <a:cs typeface="Calibri"/>
                <a:sym typeface="Calibri"/>
              </a:defRPr>
            </a:lvl1pPr>
            <a:lvl2pPr marL="457188" marR="0" lvl="1" indent="-12688" algn="l" rtl="0">
              <a:lnSpc>
                <a:spcPct val="90000"/>
              </a:lnSpc>
              <a:spcBef>
                <a:spcPts val="500"/>
              </a:spcBef>
              <a:buClr>
                <a:schemeClr val="dk1"/>
              </a:buClr>
              <a:buFont typeface="Arial"/>
              <a:buNone/>
              <a:defRPr sz="1500" b="0" i="0" u="none" strike="noStrike" cap="none">
                <a:solidFill>
                  <a:schemeClr val="dk1"/>
                </a:solidFill>
                <a:latin typeface="Calibri"/>
                <a:ea typeface="Calibri"/>
                <a:cs typeface="Calibri"/>
                <a:sym typeface="Calibri"/>
              </a:defRPr>
            </a:lvl2pPr>
            <a:lvl3pPr marL="914377" marR="0" lvl="2" indent="-12677" algn="l" rtl="0">
              <a:lnSpc>
                <a:spcPct val="90000"/>
              </a:lnSpc>
              <a:spcBef>
                <a:spcPts val="500"/>
              </a:spcBef>
              <a:buClr>
                <a:schemeClr val="dk1"/>
              </a:buClr>
              <a:buFont typeface="Arial"/>
              <a:buNone/>
              <a:defRPr sz="1200" b="0" i="0" u="none" strike="noStrike" cap="none">
                <a:solidFill>
                  <a:schemeClr val="dk1"/>
                </a:solidFill>
                <a:latin typeface="Calibri"/>
                <a:ea typeface="Calibri"/>
                <a:cs typeface="Calibri"/>
                <a:sym typeface="Calibri"/>
              </a:defRPr>
            </a:lvl3pPr>
            <a:lvl4pPr marL="1371565" marR="0" lvl="3" indent="-12665" algn="l" rtl="0">
              <a:lnSpc>
                <a:spcPct val="90000"/>
              </a:lnSpc>
              <a:spcBef>
                <a:spcPts val="500"/>
              </a:spcBef>
              <a:buClr>
                <a:schemeClr val="dk1"/>
              </a:buClr>
              <a:buFont typeface="Arial"/>
              <a:buNone/>
              <a:defRPr sz="1100" b="0" i="0" u="none" strike="noStrike" cap="none">
                <a:solidFill>
                  <a:schemeClr val="dk1"/>
                </a:solidFill>
                <a:latin typeface="Calibri"/>
                <a:ea typeface="Calibri"/>
                <a:cs typeface="Calibri"/>
                <a:sym typeface="Calibri"/>
              </a:defRPr>
            </a:lvl4pPr>
            <a:lvl5pPr marL="1828754" marR="0" lvl="4" indent="-12654" algn="l" rtl="0">
              <a:lnSpc>
                <a:spcPct val="90000"/>
              </a:lnSpc>
              <a:spcBef>
                <a:spcPts val="500"/>
              </a:spcBef>
              <a:buClr>
                <a:schemeClr val="dk1"/>
              </a:buClr>
              <a:buFont typeface="Arial"/>
              <a:buNone/>
              <a:defRPr sz="1100" b="0" i="0" u="none" strike="noStrike" cap="none">
                <a:solidFill>
                  <a:schemeClr val="dk1"/>
                </a:solidFill>
                <a:latin typeface="Calibri"/>
                <a:ea typeface="Calibri"/>
                <a:cs typeface="Calibri"/>
                <a:sym typeface="Calibri"/>
              </a:defRPr>
            </a:lvl5pPr>
            <a:lvl6pPr marL="2285942" marR="0" lvl="5" indent="-12642" algn="l" rtl="0">
              <a:lnSpc>
                <a:spcPct val="90000"/>
              </a:lnSpc>
              <a:spcBef>
                <a:spcPts val="500"/>
              </a:spcBef>
              <a:buClr>
                <a:schemeClr val="dk1"/>
              </a:buClr>
              <a:buFont typeface="Arial"/>
              <a:buNone/>
              <a:defRPr sz="1100" b="0" i="0" u="none" strike="noStrike" cap="none">
                <a:solidFill>
                  <a:schemeClr val="dk1"/>
                </a:solidFill>
                <a:latin typeface="Calibri"/>
                <a:ea typeface="Calibri"/>
                <a:cs typeface="Calibri"/>
                <a:sym typeface="Calibri"/>
              </a:defRPr>
            </a:lvl6pPr>
            <a:lvl7pPr marL="2743131" marR="0" lvl="6" indent="-12631" algn="l" rtl="0">
              <a:lnSpc>
                <a:spcPct val="90000"/>
              </a:lnSpc>
              <a:spcBef>
                <a:spcPts val="500"/>
              </a:spcBef>
              <a:buClr>
                <a:schemeClr val="dk1"/>
              </a:buClr>
              <a:buFont typeface="Arial"/>
              <a:buNone/>
              <a:defRPr sz="1100" b="0" i="0" u="none" strike="noStrike" cap="none">
                <a:solidFill>
                  <a:schemeClr val="dk1"/>
                </a:solidFill>
                <a:latin typeface="Calibri"/>
                <a:ea typeface="Calibri"/>
                <a:cs typeface="Calibri"/>
                <a:sym typeface="Calibri"/>
              </a:defRPr>
            </a:lvl7pPr>
            <a:lvl8pPr marL="3200320" marR="0" lvl="7" indent="-12619" algn="l" rtl="0">
              <a:lnSpc>
                <a:spcPct val="90000"/>
              </a:lnSpc>
              <a:spcBef>
                <a:spcPts val="500"/>
              </a:spcBef>
              <a:buClr>
                <a:schemeClr val="dk1"/>
              </a:buClr>
              <a:buFont typeface="Arial"/>
              <a:buNone/>
              <a:defRPr sz="1100" b="0" i="0" u="none" strike="noStrike" cap="none">
                <a:solidFill>
                  <a:schemeClr val="dk1"/>
                </a:solidFill>
                <a:latin typeface="Calibri"/>
                <a:ea typeface="Calibri"/>
                <a:cs typeface="Calibri"/>
                <a:sym typeface="Calibri"/>
              </a:defRPr>
            </a:lvl8pPr>
            <a:lvl9pPr marL="3657508" marR="0" lvl="8" indent="-12608" algn="l" rtl="0">
              <a:lnSpc>
                <a:spcPct val="90000"/>
              </a:lnSpc>
              <a:spcBef>
                <a:spcPts val="500"/>
              </a:spcBef>
              <a:buClr>
                <a:schemeClr val="dk1"/>
              </a:buClr>
              <a:buFont typeface="Arial"/>
              <a:buNone/>
              <a:defRPr sz="1100" b="0" i="0" u="none" strike="noStrike" cap="none">
                <a:solidFill>
                  <a:schemeClr val="dk1"/>
                </a:solidFill>
                <a:latin typeface="Calibri"/>
                <a:ea typeface="Calibri"/>
                <a:cs typeface="Calibri"/>
                <a:sym typeface="Calibri"/>
              </a:defRPr>
            </a:lvl9pPr>
          </a:lstStyle>
          <a:p>
            <a:endParaRPr/>
          </a:p>
        </p:txBody>
      </p:sp>
      <p:sp>
        <p:nvSpPr>
          <p:cNvPr id="346" name="Shape 346"/>
          <p:cNvSpPr txBox="1">
            <a:spLocks noGrp="1"/>
          </p:cNvSpPr>
          <p:nvPr>
            <p:ph type="dt" idx="10"/>
          </p:nvPr>
        </p:nvSpPr>
        <p:spPr>
          <a:xfrm>
            <a:off x="838200" y="6356351"/>
            <a:ext cx="2743200" cy="365099"/>
          </a:xfrm>
          <a:prstGeom prst="rect">
            <a:avLst/>
          </a:prstGeom>
          <a:noFill/>
          <a:ln>
            <a:noFill/>
          </a:ln>
        </p:spPr>
        <p:txBody>
          <a:bodyPr lIns="91425" tIns="91425" rIns="91425" bIns="91425" anchor="ctr" anchorCtr="0"/>
          <a:lstStyle>
            <a:lvl1pPr marL="0" marR="0" lvl="0" indent="0" algn="l" rtl="0">
              <a:spcBef>
                <a:spcPts val="0"/>
              </a:spcBef>
              <a:buNone/>
              <a:defRPr sz="1200">
                <a:solidFill>
                  <a:srgbClr val="888888"/>
                </a:solidFill>
                <a:latin typeface="Calibri"/>
                <a:ea typeface="Calibri"/>
                <a:cs typeface="Calibri"/>
                <a:sym typeface="Calibri"/>
              </a:defRPr>
            </a:lvl1pPr>
            <a:lvl2pPr marL="457188" marR="0" lvl="1" indent="-12688" algn="l" rtl="0">
              <a:spcBef>
                <a:spcPts val="0"/>
              </a:spcBef>
              <a:buNone/>
              <a:defRPr sz="1900" b="0" i="0" u="none" strike="noStrike" cap="none">
                <a:solidFill>
                  <a:schemeClr val="dk1"/>
                </a:solidFill>
                <a:latin typeface="Calibri"/>
                <a:ea typeface="Calibri"/>
                <a:cs typeface="Calibri"/>
                <a:sym typeface="Calibri"/>
              </a:defRPr>
            </a:lvl2pPr>
            <a:lvl3pPr marL="914377" marR="0" lvl="2" indent="-12677" algn="l" rtl="0">
              <a:spcBef>
                <a:spcPts val="0"/>
              </a:spcBef>
              <a:buNone/>
              <a:defRPr sz="1900" b="0" i="0" u="none" strike="noStrike" cap="none">
                <a:solidFill>
                  <a:schemeClr val="dk1"/>
                </a:solidFill>
                <a:latin typeface="Calibri"/>
                <a:ea typeface="Calibri"/>
                <a:cs typeface="Calibri"/>
                <a:sym typeface="Calibri"/>
              </a:defRPr>
            </a:lvl3pPr>
            <a:lvl4pPr marL="1371565" marR="0" lvl="3" indent="-12665" algn="l" rtl="0">
              <a:spcBef>
                <a:spcPts val="0"/>
              </a:spcBef>
              <a:buNone/>
              <a:defRPr sz="1900" b="0" i="0" u="none" strike="noStrike" cap="none">
                <a:solidFill>
                  <a:schemeClr val="dk1"/>
                </a:solidFill>
                <a:latin typeface="Calibri"/>
                <a:ea typeface="Calibri"/>
                <a:cs typeface="Calibri"/>
                <a:sym typeface="Calibri"/>
              </a:defRPr>
            </a:lvl4pPr>
            <a:lvl5pPr marL="1828754" marR="0" lvl="4" indent="-12654" algn="l" rtl="0">
              <a:spcBef>
                <a:spcPts val="0"/>
              </a:spcBef>
              <a:buNone/>
              <a:defRPr sz="1900" b="0" i="0" u="none" strike="noStrike" cap="none">
                <a:solidFill>
                  <a:schemeClr val="dk1"/>
                </a:solidFill>
                <a:latin typeface="Calibri"/>
                <a:ea typeface="Calibri"/>
                <a:cs typeface="Calibri"/>
                <a:sym typeface="Calibri"/>
              </a:defRPr>
            </a:lvl5pPr>
            <a:lvl6pPr marL="2285942" marR="0" lvl="5" indent="-12642" algn="l" rtl="0">
              <a:spcBef>
                <a:spcPts val="0"/>
              </a:spcBef>
              <a:buNone/>
              <a:defRPr sz="1900" b="0" i="0" u="none" strike="noStrike" cap="none">
                <a:solidFill>
                  <a:schemeClr val="dk1"/>
                </a:solidFill>
                <a:latin typeface="Calibri"/>
                <a:ea typeface="Calibri"/>
                <a:cs typeface="Calibri"/>
                <a:sym typeface="Calibri"/>
              </a:defRPr>
            </a:lvl6pPr>
            <a:lvl7pPr marL="2743131" marR="0" lvl="6" indent="-12631" algn="l" rtl="0">
              <a:spcBef>
                <a:spcPts val="0"/>
              </a:spcBef>
              <a:buNone/>
              <a:defRPr sz="1900" b="0" i="0" u="none" strike="noStrike" cap="none">
                <a:solidFill>
                  <a:schemeClr val="dk1"/>
                </a:solidFill>
                <a:latin typeface="Calibri"/>
                <a:ea typeface="Calibri"/>
                <a:cs typeface="Calibri"/>
                <a:sym typeface="Calibri"/>
              </a:defRPr>
            </a:lvl7pPr>
            <a:lvl8pPr marL="3200320" marR="0" lvl="7" indent="-12619" algn="l" rtl="0">
              <a:spcBef>
                <a:spcPts val="0"/>
              </a:spcBef>
              <a:buNone/>
              <a:defRPr sz="1900" b="0" i="0" u="none" strike="noStrike" cap="none">
                <a:solidFill>
                  <a:schemeClr val="dk1"/>
                </a:solidFill>
                <a:latin typeface="Calibri"/>
                <a:ea typeface="Calibri"/>
                <a:cs typeface="Calibri"/>
                <a:sym typeface="Calibri"/>
              </a:defRPr>
            </a:lvl8pPr>
            <a:lvl9pPr marL="3657508" marR="0" lvl="8" indent="-12608" algn="l" rtl="0">
              <a:spcBef>
                <a:spcPts val="0"/>
              </a:spcBef>
              <a:buNone/>
              <a:defRPr sz="1900" b="0" i="0" u="none" strike="noStrike" cap="none">
                <a:solidFill>
                  <a:schemeClr val="dk1"/>
                </a:solidFill>
                <a:latin typeface="Calibri"/>
                <a:ea typeface="Calibri"/>
                <a:cs typeface="Calibri"/>
                <a:sym typeface="Calibri"/>
              </a:defRPr>
            </a:lvl9pPr>
          </a:lstStyle>
          <a:p>
            <a:endParaRPr/>
          </a:p>
        </p:txBody>
      </p:sp>
      <p:sp>
        <p:nvSpPr>
          <p:cNvPr id="347" name="Shape 347"/>
          <p:cNvSpPr txBox="1">
            <a:spLocks noGrp="1"/>
          </p:cNvSpPr>
          <p:nvPr>
            <p:ph type="ftr" idx="11"/>
          </p:nvPr>
        </p:nvSpPr>
        <p:spPr>
          <a:xfrm>
            <a:off x="4038600" y="6356351"/>
            <a:ext cx="4114800" cy="365099"/>
          </a:xfrm>
          <a:prstGeom prst="rect">
            <a:avLst/>
          </a:prstGeom>
          <a:noFill/>
          <a:ln>
            <a:noFill/>
          </a:ln>
        </p:spPr>
        <p:txBody>
          <a:bodyPr lIns="91425" tIns="91425" rIns="91425" bIns="91425" anchor="ctr" anchorCtr="0"/>
          <a:lstStyle>
            <a:lvl1pPr marL="0" marR="0" lvl="0" indent="0" algn="ctr" rtl="0">
              <a:spcBef>
                <a:spcPts val="0"/>
              </a:spcBef>
              <a:buNone/>
              <a:defRPr sz="1200">
                <a:solidFill>
                  <a:srgbClr val="888888"/>
                </a:solidFill>
                <a:latin typeface="Calibri"/>
                <a:ea typeface="Calibri"/>
                <a:cs typeface="Calibri"/>
                <a:sym typeface="Calibri"/>
              </a:defRPr>
            </a:lvl1pPr>
            <a:lvl2pPr marL="457188" marR="0" lvl="1" indent="-12688" algn="l" rtl="0">
              <a:spcBef>
                <a:spcPts val="0"/>
              </a:spcBef>
              <a:buNone/>
              <a:defRPr sz="1900" b="0" i="0" u="none" strike="noStrike" cap="none">
                <a:solidFill>
                  <a:schemeClr val="dk1"/>
                </a:solidFill>
                <a:latin typeface="Calibri"/>
                <a:ea typeface="Calibri"/>
                <a:cs typeface="Calibri"/>
                <a:sym typeface="Calibri"/>
              </a:defRPr>
            </a:lvl2pPr>
            <a:lvl3pPr marL="914377" marR="0" lvl="2" indent="-12677" algn="l" rtl="0">
              <a:spcBef>
                <a:spcPts val="0"/>
              </a:spcBef>
              <a:buNone/>
              <a:defRPr sz="1900" b="0" i="0" u="none" strike="noStrike" cap="none">
                <a:solidFill>
                  <a:schemeClr val="dk1"/>
                </a:solidFill>
                <a:latin typeface="Calibri"/>
                <a:ea typeface="Calibri"/>
                <a:cs typeface="Calibri"/>
                <a:sym typeface="Calibri"/>
              </a:defRPr>
            </a:lvl3pPr>
            <a:lvl4pPr marL="1371565" marR="0" lvl="3" indent="-12665" algn="l" rtl="0">
              <a:spcBef>
                <a:spcPts val="0"/>
              </a:spcBef>
              <a:buNone/>
              <a:defRPr sz="1900" b="0" i="0" u="none" strike="noStrike" cap="none">
                <a:solidFill>
                  <a:schemeClr val="dk1"/>
                </a:solidFill>
                <a:latin typeface="Calibri"/>
                <a:ea typeface="Calibri"/>
                <a:cs typeface="Calibri"/>
                <a:sym typeface="Calibri"/>
              </a:defRPr>
            </a:lvl4pPr>
            <a:lvl5pPr marL="1828754" marR="0" lvl="4" indent="-12654" algn="l" rtl="0">
              <a:spcBef>
                <a:spcPts val="0"/>
              </a:spcBef>
              <a:buNone/>
              <a:defRPr sz="1900" b="0" i="0" u="none" strike="noStrike" cap="none">
                <a:solidFill>
                  <a:schemeClr val="dk1"/>
                </a:solidFill>
                <a:latin typeface="Calibri"/>
                <a:ea typeface="Calibri"/>
                <a:cs typeface="Calibri"/>
                <a:sym typeface="Calibri"/>
              </a:defRPr>
            </a:lvl5pPr>
            <a:lvl6pPr marL="2285942" marR="0" lvl="5" indent="-12642" algn="l" rtl="0">
              <a:spcBef>
                <a:spcPts val="0"/>
              </a:spcBef>
              <a:buNone/>
              <a:defRPr sz="1900" b="0" i="0" u="none" strike="noStrike" cap="none">
                <a:solidFill>
                  <a:schemeClr val="dk1"/>
                </a:solidFill>
                <a:latin typeface="Calibri"/>
                <a:ea typeface="Calibri"/>
                <a:cs typeface="Calibri"/>
                <a:sym typeface="Calibri"/>
              </a:defRPr>
            </a:lvl6pPr>
            <a:lvl7pPr marL="2743131" marR="0" lvl="6" indent="-12631" algn="l" rtl="0">
              <a:spcBef>
                <a:spcPts val="0"/>
              </a:spcBef>
              <a:buNone/>
              <a:defRPr sz="1900" b="0" i="0" u="none" strike="noStrike" cap="none">
                <a:solidFill>
                  <a:schemeClr val="dk1"/>
                </a:solidFill>
                <a:latin typeface="Calibri"/>
                <a:ea typeface="Calibri"/>
                <a:cs typeface="Calibri"/>
                <a:sym typeface="Calibri"/>
              </a:defRPr>
            </a:lvl7pPr>
            <a:lvl8pPr marL="3200320" marR="0" lvl="7" indent="-12619" algn="l" rtl="0">
              <a:spcBef>
                <a:spcPts val="0"/>
              </a:spcBef>
              <a:buNone/>
              <a:defRPr sz="1900" b="0" i="0" u="none" strike="noStrike" cap="none">
                <a:solidFill>
                  <a:schemeClr val="dk1"/>
                </a:solidFill>
                <a:latin typeface="Calibri"/>
                <a:ea typeface="Calibri"/>
                <a:cs typeface="Calibri"/>
                <a:sym typeface="Calibri"/>
              </a:defRPr>
            </a:lvl8pPr>
            <a:lvl9pPr marL="3657508" marR="0" lvl="8" indent="-12608" algn="l" rtl="0">
              <a:spcBef>
                <a:spcPts val="0"/>
              </a:spcBef>
              <a:buNone/>
              <a:defRPr sz="1900" b="0" i="0" u="none" strike="noStrike" cap="none">
                <a:solidFill>
                  <a:schemeClr val="dk1"/>
                </a:solidFill>
                <a:latin typeface="Calibri"/>
                <a:ea typeface="Calibri"/>
                <a:cs typeface="Calibri"/>
                <a:sym typeface="Calibri"/>
              </a:defRPr>
            </a:lvl9pPr>
          </a:lstStyle>
          <a:p>
            <a:endParaRPr/>
          </a:p>
        </p:txBody>
      </p:sp>
      <p:sp>
        <p:nvSpPr>
          <p:cNvPr id="348" name="Shape 348"/>
          <p:cNvSpPr txBox="1">
            <a:spLocks noGrp="1"/>
          </p:cNvSpPr>
          <p:nvPr>
            <p:ph type="sldNum" idx="12"/>
          </p:nvPr>
        </p:nvSpPr>
        <p:spPr>
          <a:xfrm>
            <a:off x="8610600" y="6356351"/>
            <a:ext cx="2743200" cy="365099"/>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1200">
                <a:solidFill>
                  <a:srgbClr val="888888"/>
                </a:solidFill>
                <a:latin typeface="Calibri"/>
                <a:ea typeface="Calibri"/>
                <a:cs typeface="Calibri"/>
                <a:sym typeface="Calibri"/>
              </a:rPr>
              <a:t>‹#›</a:t>
            </a:fld>
            <a:endParaRPr lang="en-US" sz="1200">
              <a:solidFill>
                <a:srgbClr val="888888"/>
              </a:solidFill>
              <a:latin typeface="Calibri"/>
              <a:ea typeface="Calibri"/>
              <a:cs typeface="Calibri"/>
              <a:sym typeface="Calibri"/>
            </a:endParaRPr>
          </a:p>
        </p:txBody>
      </p:sp>
    </p:spTree>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picTx">
  <p:cSld name="Picture with Caption">
    <p:spTree>
      <p:nvGrpSpPr>
        <p:cNvPr id="1" name="Shape 349"/>
        <p:cNvGrpSpPr/>
        <p:nvPr/>
      </p:nvGrpSpPr>
      <p:grpSpPr>
        <a:xfrm>
          <a:off x="0" y="0"/>
          <a:ext cx="0" cy="0"/>
          <a:chOff x="0" y="0"/>
          <a:chExt cx="0" cy="0"/>
        </a:xfrm>
      </p:grpSpPr>
      <p:sp>
        <p:nvSpPr>
          <p:cNvPr id="350" name="Shape 350"/>
          <p:cNvSpPr txBox="1">
            <a:spLocks noGrp="1"/>
          </p:cNvSpPr>
          <p:nvPr>
            <p:ph type="title"/>
          </p:nvPr>
        </p:nvSpPr>
        <p:spPr>
          <a:xfrm>
            <a:off x="839787" y="457200"/>
            <a:ext cx="3932100" cy="1600200"/>
          </a:xfrm>
          <a:prstGeom prst="rect">
            <a:avLst/>
          </a:prstGeom>
          <a:noFill/>
          <a:ln>
            <a:noFill/>
          </a:ln>
        </p:spPr>
        <p:txBody>
          <a:bodyPr lIns="91425" tIns="91425" rIns="91425" bIns="91425" anchor="b" anchorCtr="0"/>
          <a:lstStyle>
            <a:lvl1pPr marL="0" marR="0" lvl="0" indent="0" algn="l" rtl="0">
              <a:lnSpc>
                <a:spcPct val="90000"/>
              </a:lnSpc>
              <a:spcBef>
                <a:spcPts val="0"/>
              </a:spcBef>
              <a:buClr>
                <a:schemeClr val="dk1"/>
              </a:buClr>
              <a:buFont typeface="Calibri"/>
              <a:buNone/>
              <a:defRPr sz="3200" b="0" i="0" u="none" strike="noStrike" cap="none">
                <a:solidFill>
                  <a:schemeClr val="dk1"/>
                </a:solidFill>
                <a:latin typeface="Calibri"/>
                <a:ea typeface="Calibri"/>
                <a:cs typeface="Calibri"/>
                <a:sym typeface="Calibri"/>
              </a:defRPr>
            </a:lvl1pPr>
            <a:lvl2pPr lvl="1" indent="0" rtl="0">
              <a:spcBef>
                <a:spcPts val="0"/>
              </a:spcBef>
              <a:buNone/>
              <a:defRPr sz="1800"/>
            </a:lvl2pPr>
            <a:lvl3pPr lvl="2" indent="0" rtl="0">
              <a:spcBef>
                <a:spcPts val="0"/>
              </a:spcBef>
              <a:buNone/>
              <a:defRPr sz="1800"/>
            </a:lvl3pPr>
            <a:lvl4pPr lvl="3" indent="0" rtl="0">
              <a:spcBef>
                <a:spcPts val="0"/>
              </a:spcBef>
              <a:buNone/>
              <a:defRPr sz="1800"/>
            </a:lvl4pPr>
            <a:lvl5pPr lvl="4" indent="0" rtl="0">
              <a:spcBef>
                <a:spcPts val="0"/>
              </a:spcBef>
              <a:buNone/>
              <a:defRPr sz="1800"/>
            </a:lvl5pPr>
            <a:lvl6pPr lvl="5" indent="0" rtl="0">
              <a:spcBef>
                <a:spcPts val="0"/>
              </a:spcBef>
              <a:buNone/>
              <a:defRPr sz="1800"/>
            </a:lvl6pPr>
            <a:lvl7pPr lvl="6" indent="0" rtl="0">
              <a:spcBef>
                <a:spcPts val="0"/>
              </a:spcBef>
              <a:buNone/>
              <a:defRPr sz="1800"/>
            </a:lvl7pPr>
            <a:lvl8pPr lvl="7" indent="0" rtl="0">
              <a:spcBef>
                <a:spcPts val="0"/>
              </a:spcBef>
              <a:buNone/>
              <a:defRPr sz="1800"/>
            </a:lvl8pPr>
            <a:lvl9pPr lvl="8" indent="0" rtl="0">
              <a:spcBef>
                <a:spcPts val="0"/>
              </a:spcBef>
              <a:buNone/>
              <a:defRPr sz="1800"/>
            </a:lvl9pPr>
          </a:lstStyle>
          <a:p>
            <a:endParaRPr/>
          </a:p>
        </p:txBody>
      </p:sp>
      <p:sp>
        <p:nvSpPr>
          <p:cNvPr id="351" name="Shape 351"/>
          <p:cNvSpPr>
            <a:spLocks noGrp="1"/>
          </p:cNvSpPr>
          <p:nvPr>
            <p:ph type="pic" idx="2"/>
          </p:nvPr>
        </p:nvSpPr>
        <p:spPr>
          <a:xfrm>
            <a:off x="5183187" y="987425"/>
            <a:ext cx="6172200" cy="4873500"/>
          </a:xfrm>
          <a:prstGeom prst="rect">
            <a:avLst/>
          </a:prstGeom>
          <a:noFill/>
          <a:ln>
            <a:noFill/>
          </a:ln>
        </p:spPr>
        <p:txBody>
          <a:bodyPr lIns="91425" tIns="91425" rIns="91425" bIns="91425" anchor="t" anchorCtr="0"/>
          <a:lstStyle>
            <a:lvl1pPr marL="0" marR="0" lvl="0" indent="0" algn="l" rtl="0">
              <a:lnSpc>
                <a:spcPct val="90000"/>
              </a:lnSpc>
              <a:spcBef>
                <a:spcPts val="1000"/>
              </a:spcBef>
              <a:buClr>
                <a:schemeClr val="dk1"/>
              </a:buClr>
              <a:buFont typeface="Arial"/>
              <a:buNone/>
              <a:defRPr sz="3200" b="0" i="0" u="none" strike="noStrike" cap="none">
                <a:solidFill>
                  <a:schemeClr val="dk1"/>
                </a:solidFill>
                <a:latin typeface="Calibri"/>
                <a:ea typeface="Calibri"/>
                <a:cs typeface="Calibri"/>
                <a:sym typeface="Calibri"/>
              </a:defRPr>
            </a:lvl1pPr>
            <a:lvl2pPr marL="457188" marR="0" lvl="1" indent="-12688" algn="l" rtl="0">
              <a:lnSpc>
                <a:spcPct val="90000"/>
              </a:lnSpc>
              <a:spcBef>
                <a:spcPts val="500"/>
              </a:spcBef>
              <a:buClr>
                <a:schemeClr val="dk1"/>
              </a:buClr>
              <a:buFont typeface="Arial"/>
              <a:buNone/>
              <a:defRPr sz="2800" b="0" i="0" u="none" strike="noStrike" cap="none">
                <a:solidFill>
                  <a:schemeClr val="dk1"/>
                </a:solidFill>
                <a:latin typeface="Calibri"/>
                <a:ea typeface="Calibri"/>
                <a:cs typeface="Calibri"/>
                <a:sym typeface="Calibri"/>
              </a:defRPr>
            </a:lvl2pPr>
            <a:lvl3pPr marL="914377" marR="0" lvl="2" indent="-12677" algn="l" rtl="0">
              <a:lnSpc>
                <a:spcPct val="90000"/>
              </a:lnSpc>
              <a:spcBef>
                <a:spcPts val="500"/>
              </a:spcBef>
              <a:buClr>
                <a:schemeClr val="dk1"/>
              </a:buClr>
              <a:buFont typeface="Arial"/>
              <a:buNone/>
              <a:defRPr sz="2400" b="0" i="0" u="none" strike="noStrike" cap="none">
                <a:solidFill>
                  <a:schemeClr val="dk1"/>
                </a:solidFill>
                <a:latin typeface="Calibri"/>
                <a:ea typeface="Calibri"/>
                <a:cs typeface="Calibri"/>
                <a:sym typeface="Calibri"/>
              </a:defRPr>
            </a:lvl3pPr>
            <a:lvl4pPr marL="1371565" marR="0" lvl="3" indent="-12665" algn="l" rtl="0">
              <a:lnSpc>
                <a:spcPct val="90000"/>
              </a:lnSpc>
              <a:spcBef>
                <a:spcPts val="500"/>
              </a:spcBef>
              <a:buClr>
                <a:schemeClr val="dk1"/>
              </a:buClr>
              <a:buFont typeface="Arial"/>
              <a:buNone/>
              <a:defRPr sz="2000" b="0" i="0" u="none" strike="noStrike" cap="none">
                <a:solidFill>
                  <a:schemeClr val="dk1"/>
                </a:solidFill>
                <a:latin typeface="Calibri"/>
                <a:ea typeface="Calibri"/>
                <a:cs typeface="Calibri"/>
                <a:sym typeface="Calibri"/>
              </a:defRPr>
            </a:lvl4pPr>
            <a:lvl5pPr marL="1828754" marR="0" lvl="4" indent="-12654" algn="l" rtl="0">
              <a:lnSpc>
                <a:spcPct val="90000"/>
              </a:lnSpc>
              <a:spcBef>
                <a:spcPts val="500"/>
              </a:spcBef>
              <a:buClr>
                <a:schemeClr val="dk1"/>
              </a:buClr>
              <a:buFont typeface="Arial"/>
              <a:buNone/>
              <a:defRPr sz="2000" b="0" i="0" u="none" strike="noStrike" cap="none">
                <a:solidFill>
                  <a:schemeClr val="dk1"/>
                </a:solidFill>
                <a:latin typeface="Calibri"/>
                <a:ea typeface="Calibri"/>
                <a:cs typeface="Calibri"/>
                <a:sym typeface="Calibri"/>
              </a:defRPr>
            </a:lvl5pPr>
            <a:lvl6pPr marL="2285942" marR="0" lvl="5" indent="-12642" algn="l" rtl="0">
              <a:lnSpc>
                <a:spcPct val="90000"/>
              </a:lnSpc>
              <a:spcBef>
                <a:spcPts val="500"/>
              </a:spcBef>
              <a:buClr>
                <a:schemeClr val="dk1"/>
              </a:buClr>
              <a:buFont typeface="Arial"/>
              <a:buNone/>
              <a:defRPr sz="2000" b="0" i="0" u="none" strike="noStrike" cap="none">
                <a:solidFill>
                  <a:schemeClr val="dk1"/>
                </a:solidFill>
                <a:latin typeface="Calibri"/>
                <a:ea typeface="Calibri"/>
                <a:cs typeface="Calibri"/>
                <a:sym typeface="Calibri"/>
              </a:defRPr>
            </a:lvl6pPr>
            <a:lvl7pPr marL="2743131" marR="0" lvl="6" indent="-12631" algn="l" rtl="0">
              <a:lnSpc>
                <a:spcPct val="90000"/>
              </a:lnSpc>
              <a:spcBef>
                <a:spcPts val="500"/>
              </a:spcBef>
              <a:buClr>
                <a:schemeClr val="dk1"/>
              </a:buClr>
              <a:buFont typeface="Arial"/>
              <a:buNone/>
              <a:defRPr sz="2000" b="0" i="0" u="none" strike="noStrike" cap="none">
                <a:solidFill>
                  <a:schemeClr val="dk1"/>
                </a:solidFill>
                <a:latin typeface="Calibri"/>
                <a:ea typeface="Calibri"/>
                <a:cs typeface="Calibri"/>
                <a:sym typeface="Calibri"/>
              </a:defRPr>
            </a:lvl7pPr>
            <a:lvl8pPr marL="3200320" marR="0" lvl="7" indent="-12619" algn="l" rtl="0">
              <a:lnSpc>
                <a:spcPct val="90000"/>
              </a:lnSpc>
              <a:spcBef>
                <a:spcPts val="500"/>
              </a:spcBef>
              <a:buClr>
                <a:schemeClr val="dk1"/>
              </a:buClr>
              <a:buFont typeface="Arial"/>
              <a:buNone/>
              <a:defRPr sz="2000" b="0" i="0" u="none" strike="noStrike" cap="none">
                <a:solidFill>
                  <a:schemeClr val="dk1"/>
                </a:solidFill>
                <a:latin typeface="Calibri"/>
                <a:ea typeface="Calibri"/>
                <a:cs typeface="Calibri"/>
                <a:sym typeface="Calibri"/>
              </a:defRPr>
            </a:lvl8pPr>
            <a:lvl9pPr marL="3657508" marR="0" lvl="8" indent="-12608" algn="l" rtl="0">
              <a:lnSpc>
                <a:spcPct val="90000"/>
              </a:lnSpc>
              <a:spcBef>
                <a:spcPts val="500"/>
              </a:spcBef>
              <a:buClr>
                <a:schemeClr val="dk1"/>
              </a:buClr>
              <a:buFont typeface="Arial"/>
              <a:buNone/>
              <a:defRPr sz="2000" b="0" i="0" u="none" strike="noStrike" cap="none">
                <a:solidFill>
                  <a:schemeClr val="dk1"/>
                </a:solidFill>
                <a:latin typeface="Calibri"/>
                <a:ea typeface="Calibri"/>
                <a:cs typeface="Calibri"/>
                <a:sym typeface="Calibri"/>
              </a:defRPr>
            </a:lvl9pPr>
          </a:lstStyle>
          <a:p>
            <a:endParaRPr/>
          </a:p>
        </p:txBody>
      </p:sp>
      <p:sp>
        <p:nvSpPr>
          <p:cNvPr id="352" name="Shape 352"/>
          <p:cNvSpPr txBox="1">
            <a:spLocks noGrp="1"/>
          </p:cNvSpPr>
          <p:nvPr>
            <p:ph type="body" idx="1"/>
          </p:nvPr>
        </p:nvSpPr>
        <p:spPr>
          <a:xfrm>
            <a:off x="839787" y="2057400"/>
            <a:ext cx="3932100" cy="3811500"/>
          </a:xfrm>
          <a:prstGeom prst="rect">
            <a:avLst/>
          </a:prstGeom>
          <a:noFill/>
          <a:ln>
            <a:noFill/>
          </a:ln>
        </p:spPr>
        <p:txBody>
          <a:bodyPr lIns="91425" tIns="91425" rIns="91425" bIns="91425" anchor="t" anchorCtr="0"/>
          <a:lstStyle>
            <a:lvl1pPr marL="0" marR="0" lvl="0" indent="0" algn="l" rtl="0">
              <a:lnSpc>
                <a:spcPct val="90000"/>
              </a:lnSpc>
              <a:spcBef>
                <a:spcPts val="1000"/>
              </a:spcBef>
              <a:buClr>
                <a:schemeClr val="dk1"/>
              </a:buClr>
              <a:buFont typeface="Arial"/>
              <a:buNone/>
              <a:defRPr sz="1600" b="0" i="0" u="none" strike="noStrike" cap="none">
                <a:solidFill>
                  <a:schemeClr val="dk1"/>
                </a:solidFill>
                <a:latin typeface="Calibri"/>
                <a:ea typeface="Calibri"/>
                <a:cs typeface="Calibri"/>
                <a:sym typeface="Calibri"/>
              </a:defRPr>
            </a:lvl1pPr>
            <a:lvl2pPr marL="457188" marR="0" lvl="1" indent="-12688" algn="l" rtl="0">
              <a:lnSpc>
                <a:spcPct val="90000"/>
              </a:lnSpc>
              <a:spcBef>
                <a:spcPts val="500"/>
              </a:spcBef>
              <a:buClr>
                <a:schemeClr val="dk1"/>
              </a:buClr>
              <a:buFont typeface="Arial"/>
              <a:buNone/>
              <a:defRPr sz="1500" b="0" i="0" u="none" strike="noStrike" cap="none">
                <a:solidFill>
                  <a:schemeClr val="dk1"/>
                </a:solidFill>
                <a:latin typeface="Calibri"/>
                <a:ea typeface="Calibri"/>
                <a:cs typeface="Calibri"/>
                <a:sym typeface="Calibri"/>
              </a:defRPr>
            </a:lvl2pPr>
            <a:lvl3pPr marL="914377" marR="0" lvl="2" indent="-12677" algn="l" rtl="0">
              <a:lnSpc>
                <a:spcPct val="90000"/>
              </a:lnSpc>
              <a:spcBef>
                <a:spcPts val="500"/>
              </a:spcBef>
              <a:buClr>
                <a:schemeClr val="dk1"/>
              </a:buClr>
              <a:buFont typeface="Arial"/>
              <a:buNone/>
              <a:defRPr sz="1200" b="0" i="0" u="none" strike="noStrike" cap="none">
                <a:solidFill>
                  <a:schemeClr val="dk1"/>
                </a:solidFill>
                <a:latin typeface="Calibri"/>
                <a:ea typeface="Calibri"/>
                <a:cs typeface="Calibri"/>
                <a:sym typeface="Calibri"/>
              </a:defRPr>
            </a:lvl3pPr>
            <a:lvl4pPr marL="1371565" marR="0" lvl="3" indent="-12665" algn="l" rtl="0">
              <a:lnSpc>
                <a:spcPct val="90000"/>
              </a:lnSpc>
              <a:spcBef>
                <a:spcPts val="500"/>
              </a:spcBef>
              <a:buClr>
                <a:schemeClr val="dk1"/>
              </a:buClr>
              <a:buFont typeface="Arial"/>
              <a:buNone/>
              <a:defRPr sz="1100" b="0" i="0" u="none" strike="noStrike" cap="none">
                <a:solidFill>
                  <a:schemeClr val="dk1"/>
                </a:solidFill>
                <a:latin typeface="Calibri"/>
                <a:ea typeface="Calibri"/>
                <a:cs typeface="Calibri"/>
                <a:sym typeface="Calibri"/>
              </a:defRPr>
            </a:lvl4pPr>
            <a:lvl5pPr marL="1828754" marR="0" lvl="4" indent="-12654" algn="l" rtl="0">
              <a:lnSpc>
                <a:spcPct val="90000"/>
              </a:lnSpc>
              <a:spcBef>
                <a:spcPts val="500"/>
              </a:spcBef>
              <a:buClr>
                <a:schemeClr val="dk1"/>
              </a:buClr>
              <a:buFont typeface="Arial"/>
              <a:buNone/>
              <a:defRPr sz="1100" b="0" i="0" u="none" strike="noStrike" cap="none">
                <a:solidFill>
                  <a:schemeClr val="dk1"/>
                </a:solidFill>
                <a:latin typeface="Calibri"/>
                <a:ea typeface="Calibri"/>
                <a:cs typeface="Calibri"/>
                <a:sym typeface="Calibri"/>
              </a:defRPr>
            </a:lvl5pPr>
            <a:lvl6pPr marL="2285942" marR="0" lvl="5" indent="-12642" algn="l" rtl="0">
              <a:lnSpc>
                <a:spcPct val="90000"/>
              </a:lnSpc>
              <a:spcBef>
                <a:spcPts val="500"/>
              </a:spcBef>
              <a:buClr>
                <a:schemeClr val="dk1"/>
              </a:buClr>
              <a:buFont typeface="Arial"/>
              <a:buNone/>
              <a:defRPr sz="1100" b="0" i="0" u="none" strike="noStrike" cap="none">
                <a:solidFill>
                  <a:schemeClr val="dk1"/>
                </a:solidFill>
                <a:latin typeface="Calibri"/>
                <a:ea typeface="Calibri"/>
                <a:cs typeface="Calibri"/>
                <a:sym typeface="Calibri"/>
              </a:defRPr>
            </a:lvl6pPr>
            <a:lvl7pPr marL="2743131" marR="0" lvl="6" indent="-12631" algn="l" rtl="0">
              <a:lnSpc>
                <a:spcPct val="90000"/>
              </a:lnSpc>
              <a:spcBef>
                <a:spcPts val="500"/>
              </a:spcBef>
              <a:buClr>
                <a:schemeClr val="dk1"/>
              </a:buClr>
              <a:buFont typeface="Arial"/>
              <a:buNone/>
              <a:defRPr sz="1100" b="0" i="0" u="none" strike="noStrike" cap="none">
                <a:solidFill>
                  <a:schemeClr val="dk1"/>
                </a:solidFill>
                <a:latin typeface="Calibri"/>
                <a:ea typeface="Calibri"/>
                <a:cs typeface="Calibri"/>
                <a:sym typeface="Calibri"/>
              </a:defRPr>
            </a:lvl7pPr>
            <a:lvl8pPr marL="3200320" marR="0" lvl="7" indent="-12619" algn="l" rtl="0">
              <a:lnSpc>
                <a:spcPct val="90000"/>
              </a:lnSpc>
              <a:spcBef>
                <a:spcPts val="500"/>
              </a:spcBef>
              <a:buClr>
                <a:schemeClr val="dk1"/>
              </a:buClr>
              <a:buFont typeface="Arial"/>
              <a:buNone/>
              <a:defRPr sz="1100" b="0" i="0" u="none" strike="noStrike" cap="none">
                <a:solidFill>
                  <a:schemeClr val="dk1"/>
                </a:solidFill>
                <a:latin typeface="Calibri"/>
                <a:ea typeface="Calibri"/>
                <a:cs typeface="Calibri"/>
                <a:sym typeface="Calibri"/>
              </a:defRPr>
            </a:lvl8pPr>
            <a:lvl9pPr marL="3657508" marR="0" lvl="8" indent="-12608" algn="l" rtl="0">
              <a:lnSpc>
                <a:spcPct val="90000"/>
              </a:lnSpc>
              <a:spcBef>
                <a:spcPts val="500"/>
              </a:spcBef>
              <a:buClr>
                <a:schemeClr val="dk1"/>
              </a:buClr>
              <a:buFont typeface="Arial"/>
              <a:buNone/>
              <a:defRPr sz="1100" b="0" i="0" u="none" strike="noStrike" cap="none">
                <a:solidFill>
                  <a:schemeClr val="dk1"/>
                </a:solidFill>
                <a:latin typeface="Calibri"/>
                <a:ea typeface="Calibri"/>
                <a:cs typeface="Calibri"/>
                <a:sym typeface="Calibri"/>
              </a:defRPr>
            </a:lvl9pPr>
          </a:lstStyle>
          <a:p>
            <a:endParaRPr/>
          </a:p>
        </p:txBody>
      </p:sp>
      <p:sp>
        <p:nvSpPr>
          <p:cNvPr id="353" name="Shape 353"/>
          <p:cNvSpPr txBox="1">
            <a:spLocks noGrp="1"/>
          </p:cNvSpPr>
          <p:nvPr>
            <p:ph type="dt" idx="10"/>
          </p:nvPr>
        </p:nvSpPr>
        <p:spPr>
          <a:xfrm>
            <a:off x="838200" y="6356351"/>
            <a:ext cx="2743200" cy="365099"/>
          </a:xfrm>
          <a:prstGeom prst="rect">
            <a:avLst/>
          </a:prstGeom>
          <a:noFill/>
          <a:ln>
            <a:noFill/>
          </a:ln>
        </p:spPr>
        <p:txBody>
          <a:bodyPr lIns="91425" tIns="91425" rIns="91425" bIns="91425" anchor="ctr" anchorCtr="0"/>
          <a:lstStyle>
            <a:lvl1pPr marL="0" marR="0" lvl="0" indent="0" algn="l" rtl="0">
              <a:spcBef>
                <a:spcPts val="0"/>
              </a:spcBef>
              <a:buNone/>
              <a:defRPr sz="1200">
                <a:solidFill>
                  <a:srgbClr val="888888"/>
                </a:solidFill>
                <a:latin typeface="Calibri"/>
                <a:ea typeface="Calibri"/>
                <a:cs typeface="Calibri"/>
                <a:sym typeface="Calibri"/>
              </a:defRPr>
            </a:lvl1pPr>
            <a:lvl2pPr marL="457188" marR="0" lvl="1" indent="-12688" algn="l" rtl="0">
              <a:spcBef>
                <a:spcPts val="0"/>
              </a:spcBef>
              <a:buNone/>
              <a:defRPr sz="1900" b="0" i="0" u="none" strike="noStrike" cap="none">
                <a:solidFill>
                  <a:schemeClr val="dk1"/>
                </a:solidFill>
                <a:latin typeface="Calibri"/>
                <a:ea typeface="Calibri"/>
                <a:cs typeface="Calibri"/>
                <a:sym typeface="Calibri"/>
              </a:defRPr>
            </a:lvl2pPr>
            <a:lvl3pPr marL="914377" marR="0" lvl="2" indent="-12677" algn="l" rtl="0">
              <a:spcBef>
                <a:spcPts val="0"/>
              </a:spcBef>
              <a:buNone/>
              <a:defRPr sz="1900" b="0" i="0" u="none" strike="noStrike" cap="none">
                <a:solidFill>
                  <a:schemeClr val="dk1"/>
                </a:solidFill>
                <a:latin typeface="Calibri"/>
                <a:ea typeface="Calibri"/>
                <a:cs typeface="Calibri"/>
                <a:sym typeface="Calibri"/>
              </a:defRPr>
            </a:lvl3pPr>
            <a:lvl4pPr marL="1371565" marR="0" lvl="3" indent="-12665" algn="l" rtl="0">
              <a:spcBef>
                <a:spcPts val="0"/>
              </a:spcBef>
              <a:buNone/>
              <a:defRPr sz="1900" b="0" i="0" u="none" strike="noStrike" cap="none">
                <a:solidFill>
                  <a:schemeClr val="dk1"/>
                </a:solidFill>
                <a:latin typeface="Calibri"/>
                <a:ea typeface="Calibri"/>
                <a:cs typeface="Calibri"/>
                <a:sym typeface="Calibri"/>
              </a:defRPr>
            </a:lvl4pPr>
            <a:lvl5pPr marL="1828754" marR="0" lvl="4" indent="-12654" algn="l" rtl="0">
              <a:spcBef>
                <a:spcPts val="0"/>
              </a:spcBef>
              <a:buNone/>
              <a:defRPr sz="1900" b="0" i="0" u="none" strike="noStrike" cap="none">
                <a:solidFill>
                  <a:schemeClr val="dk1"/>
                </a:solidFill>
                <a:latin typeface="Calibri"/>
                <a:ea typeface="Calibri"/>
                <a:cs typeface="Calibri"/>
                <a:sym typeface="Calibri"/>
              </a:defRPr>
            </a:lvl5pPr>
            <a:lvl6pPr marL="2285942" marR="0" lvl="5" indent="-12642" algn="l" rtl="0">
              <a:spcBef>
                <a:spcPts val="0"/>
              </a:spcBef>
              <a:buNone/>
              <a:defRPr sz="1900" b="0" i="0" u="none" strike="noStrike" cap="none">
                <a:solidFill>
                  <a:schemeClr val="dk1"/>
                </a:solidFill>
                <a:latin typeface="Calibri"/>
                <a:ea typeface="Calibri"/>
                <a:cs typeface="Calibri"/>
                <a:sym typeface="Calibri"/>
              </a:defRPr>
            </a:lvl6pPr>
            <a:lvl7pPr marL="2743131" marR="0" lvl="6" indent="-12631" algn="l" rtl="0">
              <a:spcBef>
                <a:spcPts val="0"/>
              </a:spcBef>
              <a:buNone/>
              <a:defRPr sz="1900" b="0" i="0" u="none" strike="noStrike" cap="none">
                <a:solidFill>
                  <a:schemeClr val="dk1"/>
                </a:solidFill>
                <a:latin typeface="Calibri"/>
                <a:ea typeface="Calibri"/>
                <a:cs typeface="Calibri"/>
                <a:sym typeface="Calibri"/>
              </a:defRPr>
            </a:lvl7pPr>
            <a:lvl8pPr marL="3200320" marR="0" lvl="7" indent="-12619" algn="l" rtl="0">
              <a:spcBef>
                <a:spcPts val="0"/>
              </a:spcBef>
              <a:buNone/>
              <a:defRPr sz="1900" b="0" i="0" u="none" strike="noStrike" cap="none">
                <a:solidFill>
                  <a:schemeClr val="dk1"/>
                </a:solidFill>
                <a:latin typeface="Calibri"/>
                <a:ea typeface="Calibri"/>
                <a:cs typeface="Calibri"/>
                <a:sym typeface="Calibri"/>
              </a:defRPr>
            </a:lvl8pPr>
            <a:lvl9pPr marL="3657508" marR="0" lvl="8" indent="-12608" algn="l" rtl="0">
              <a:spcBef>
                <a:spcPts val="0"/>
              </a:spcBef>
              <a:buNone/>
              <a:defRPr sz="1900" b="0" i="0" u="none" strike="noStrike" cap="none">
                <a:solidFill>
                  <a:schemeClr val="dk1"/>
                </a:solidFill>
                <a:latin typeface="Calibri"/>
                <a:ea typeface="Calibri"/>
                <a:cs typeface="Calibri"/>
                <a:sym typeface="Calibri"/>
              </a:defRPr>
            </a:lvl9pPr>
          </a:lstStyle>
          <a:p>
            <a:endParaRPr/>
          </a:p>
        </p:txBody>
      </p:sp>
      <p:sp>
        <p:nvSpPr>
          <p:cNvPr id="354" name="Shape 354"/>
          <p:cNvSpPr txBox="1">
            <a:spLocks noGrp="1"/>
          </p:cNvSpPr>
          <p:nvPr>
            <p:ph type="ftr" idx="11"/>
          </p:nvPr>
        </p:nvSpPr>
        <p:spPr>
          <a:xfrm>
            <a:off x="4038600" y="6356351"/>
            <a:ext cx="4114800" cy="365099"/>
          </a:xfrm>
          <a:prstGeom prst="rect">
            <a:avLst/>
          </a:prstGeom>
          <a:noFill/>
          <a:ln>
            <a:noFill/>
          </a:ln>
        </p:spPr>
        <p:txBody>
          <a:bodyPr lIns="91425" tIns="91425" rIns="91425" bIns="91425" anchor="ctr" anchorCtr="0"/>
          <a:lstStyle>
            <a:lvl1pPr marL="0" marR="0" lvl="0" indent="0" algn="ctr" rtl="0">
              <a:spcBef>
                <a:spcPts val="0"/>
              </a:spcBef>
              <a:buNone/>
              <a:defRPr sz="1200">
                <a:solidFill>
                  <a:srgbClr val="888888"/>
                </a:solidFill>
                <a:latin typeface="Calibri"/>
                <a:ea typeface="Calibri"/>
                <a:cs typeface="Calibri"/>
                <a:sym typeface="Calibri"/>
              </a:defRPr>
            </a:lvl1pPr>
            <a:lvl2pPr marL="457188" marR="0" lvl="1" indent="-12688" algn="l" rtl="0">
              <a:spcBef>
                <a:spcPts val="0"/>
              </a:spcBef>
              <a:buNone/>
              <a:defRPr sz="1900" b="0" i="0" u="none" strike="noStrike" cap="none">
                <a:solidFill>
                  <a:schemeClr val="dk1"/>
                </a:solidFill>
                <a:latin typeface="Calibri"/>
                <a:ea typeface="Calibri"/>
                <a:cs typeface="Calibri"/>
                <a:sym typeface="Calibri"/>
              </a:defRPr>
            </a:lvl2pPr>
            <a:lvl3pPr marL="914377" marR="0" lvl="2" indent="-12677" algn="l" rtl="0">
              <a:spcBef>
                <a:spcPts val="0"/>
              </a:spcBef>
              <a:buNone/>
              <a:defRPr sz="1900" b="0" i="0" u="none" strike="noStrike" cap="none">
                <a:solidFill>
                  <a:schemeClr val="dk1"/>
                </a:solidFill>
                <a:latin typeface="Calibri"/>
                <a:ea typeface="Calibri"/>
                <a:cs typeface="Calibri"/>
                <a:sym typeface="Calibri"/>
              </a:defRPr>
            </a:lvl3pPr>
            <a:lvl4pPr marL="1371565" marR="0" lvl="3" indent="-12665" algn="l" rtl="0">
              <a:spcBef>
                <a:spcPts val="0"/>
              </a:spcBef>
              <a:buNone/>
              <a:defRPr sz="1900" b="0" i="0" u="none" strike="noStrike" cap="none">
                <a:solidFill>
                  <a:schemeClr val="dk1"/>
                </a:solidFill>
                <a:latin typeface="Calibri"/>
                <a:ea typeface="Calibri"/>
                <a:cs typeface="Calibri"/>
                <a:sym typeface="Calibri"/>
              </a:defRPr>
            </a:lvl4pPr>
            <a:lvl5pPr marL="1828754" marR="0" lvl="4" indent="-12654" algn="l" rtl="0">
              <a:spcBef>
                <a:spcPts val="0"/>
              </a:spcBef>
              <a:buNone/>
              <a:defRPr sz="1900" b="0" i="0" u="none" strike="noStrike" cap="none">
                <a:solidFill>
                  <a:schemeClr val="dk1"/>
                </a:solidFill>
                <a:latin typeface="Calibri"/>
                <a:ea typeface="Calibri"/>
                <a:cs typeface="Calibri"/>
                <a:sym typeface="Calibri"/>
              </a:defRPr>
            </a:lvl5pPr>
            <a:lvl6pPr marL="2285942" marR="0" lvl="5" indent="-12642" algn="l" rtl="0">
              <a:spcBef>
                <a:spcPts val="0"/>
              </a:spcBef>
              <a:buNone/>
              <a:defRPr sz="1900" b="0" i="0" u="none" strike="noStrike" cap="none">
                <a:solidFill>
                  <a:schemeClr val="dk1"/>
                </a:solidFill>
                <a:latin typeface="Calibri"/>
                <a:ea typeface="Calibri"/>
                <a:cs typeface="Calibri"/>
                <a:sym typeface="Calibri"/>
              </a:defRPr>
            </a:lvl6pPr>
            <a:lvl7pPr marL="2743131" marR="0" lvl="6" indent="-12631" algn="l" rtl="0">
              <a:spcBef>
                <a:spcPts val="0"/>
              </a:spcBef>
              <a:buNone/>
              <a:defRPr sz="1900" b="0" i="0" u="none" strike="noStrike" cap="none">
                <a:solidFill>
                  <a:schemeClr val="dk1"/>
                </a:solidFill>
                <a:latin typeface="Calibri"/>
                <a:ea typeface="Calibri"/>
                <a:cs typeface="Calibri"/>
                <a:sym typeface="Calibri"/>
              </a:defRPr>
            </a:lvl7pPr>
            <a:lvl8pPr marL="3200320" marR="0" lvl="7" indent="-12619" algn="l" rtl="0">
              <a:spcBef>
                <a:spcPts val="0"/>
              </a:spcBef>
              <a:buNone/>
              <a:defRPr sz="1900" b="0" i="0" u="none" strike="noStrike" cap="none">
                <a:solidFill>
                  <a:schemeClr val="dk1"/>
                </a:solidFill>
                <a:latin typeface="Calibri"/>
                <a:ea typeface="Calibri"/>
                <a:cs typeface="Calibri"/>
                <a:sym typeface="Calibri"/>
              </a:defRPr>
            </a:lvl8pPr>
            <a:lvl9pPr marL="3657508" marR="0" lvl="8" indent="-12608" algn="l" rtl="0">
              <a:spcBef>
                <a:spcPts val="0"/>
              </a:spcBef>
              <a:buNone/>
              <a:defRPr sz="1900" b="0" i="0" u="none" strike="noStrike" cap="none">
                <a:solidFill>
                  <a:schemeClr val="dk1"/>
                </a:solidFill>
                <a:latin typeface="Calibri"/>
                <a:ea typeface="Calibri"/>
                <a:cs typeface="Calibri"/>
                <a:sym typeface="Calibri"/>
              </a:defRPr>
            </a:lvl9pPr>
          </a:lstStyle>
          <a:p>
            <a:endParaRPr/>
          </a:p>
        </p:txBody>
      </p:sp>
      <p:sp>
        <p:nvSpPr>
          <p:cNvPr id="355" name="Shape 355"/>
          <p:cNvSpPr txBox="1">
            <a:spLocks noGrp="1"/>
          </p:cNvSpPr>
          <p:nvPr>
            <p:ph type="sldNum" idx="12"/>
          </p:nvPr>
        </p:nvSpPr>
        <p:spPr>
          <a:xfrm>
            <a:off x="8610600" y="6356351"/>
            <a:ext cx="2743200" cy="365099"/>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1200">
                <a:solidFill>
                  <a:srgbClr val="888888"/>
                </a:solidFill>
                <a:latin typeface="Calibri"/>
                <a:ea typeface="Calibri"/>
                <a:cs typeface="Calibri"/>
                <a:sym typeface="Calibri"/>
              </a:rPr>
              <a:t>‹#›</a:t>
            </a:fld>
            <a:endParaRPr lang="en-US" sz="1200">
              <a:solidFill>
                <a:srgbClr val="888888"/>
              </a:solidFill>
              <a:latin typeface="Calibri"/>
              <a:ea typeface="Calibri"/>
              <a:cs typeface="Calibri"/>
              <a:sym typeface="Calibri"/>
            </a:endParaRPr>
          </a:p>
        </p:txBody>
      </p:sp>
    </p:spTree>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vertTx">
  <p:cSld name="Title and Vertical Text">
    <p:spTree>
      <p:nvGrpSpPr>
        <p:cNvPr id="1" name="Shape 356"/>
        <p:cNvGrpSpPr/>
        <p:nvPr/>
      </p:nvGrpSpPr>
      <p:grpSpPr>
        <a:xfrm>
          <a:off x="0" y="0"/>
          <a:ext cx="0" cy="0"/>
          <a:chOff x="0" y="0"/>
          <a:chExt cx="0" cy="0"/>
        </a:xfrm>
      </p:grpSpPr>
      <p:sp>
        <p:nvSpPr>
          <p:cNvPr id="357" name="Shape 357"/>
          <p:cNvSpPr txBox="1">
            <a:spLocks noGrp="1"/>
          </p:cNvSpPr>
          <p:nvPr>
            <p:ph type="title"/>
          </p:nvPr>
        </p:nvSpPr>
        <p:spPr>
          <a:xfrm>
            <a:off x="838200" y="365125"/>
            <a:ext cx="10515600" cy="1325700"/>
          </a:xfrm>
          <a:prstGeom prst="rect">
            <a:avLst/>
          </a:prstGeom>
          <a:noFill/>
          <a:ln>
            <a:noFill/>
          </a:ln>
        </p:spPr>
        <p:txBody>
          <a:bodyPr lIns="91425" tIns="91425" rIns="91425" bIns="91425" anchor="ctr" anchorCtr="0"/>
          <a:lstStyle>
            <a:lvl1pPr marL="0" marR="0" lvl="0" indent="0" algn="l" rtl="0">
              <a:lnSpc>
                <a:spcPct val="90000"/>
              </a:lnSpc>
              <a:spcBef>
                <a:spcPts val="0"/>
              </a:spcBef>
              <a:buClr>
                <a:schemeClr val="dk1"/>
              </a:buClr>
              <a:buFont typeface="Calibri"/>
              <a:buNone/>
              <a:defRPr sz="4400" b="0" i="0" u="none" strike="noStrike" cap="none">
                <a:solidFill>
                  <a:schemeClr val="dk1"/>
                </a:solidFill>
                <a:latin typeface="Calibri"/>
                <a:ea typeface="Calibri"/>
                <a:cs typeface="Calibri"/>
                <a:sym typeface="Calibri"/>
              </a:defRPr>
            </a:lvl1pPr>
            <a:lvl2pPr lvl="1" indent="0" rtl="0">
              <a:spcBef>
                <a:spcPts val="0"/>
              </a:spcBef>
              <a:buNone/>
              <a:defRPr sz="1800"/>
            </a:lvl2pPr>
            <a:lvl3pPr lvl="2" indent="0" rtl="0">
              <a:spcBef>
                <a:spcPts val="0"/>
              </a:spcBef>
              <a:buNone/>
              <a:defRPr sz="1800"/>
            </a:lvl3pPr>
            <a:lvl4pPr lvl="3" indent="0" rtl="0">
              <a:spcBef>
                <a:spcPts val="0"/>
              </a:spcBef>
              <a:buNone/>
              <a:defRPr sz="1800"/>
            </a:lvl4pPr>
            <a:lvl5pPr lvl="4" indent="0" rtl="0">
              <a:spcBef>
                <a:spcPts val="0"/>
              </a:spcBef>
              <a:buNone/>
              <a:defRPr sz="1800"/>
            </a:lvl5pPr>
            <a:lvl6pPr lvl="5" indent="0" rtl="0">
              <a:spcBef>
                <a:spcPts val="0"/>
              </a:spcBef>
              <a:buNone/>
              <a:defRPr sz="1800"/>
            </a:lvl6pPr>
            <a:lvl7pPr lvl="6" indent="0" rtl="0">
              <a:spcBef>
                <a:spcPts val="0"/>
              </a:spcBef>
              <a:buNone/>
              <a:defRPr sz="1800"/>
            </a:lvl7pPr>
            <a:lvl8pPr lvl="7" indent="0" rtl="0">
              <a:spcBef>
                <a:spcPts val="0"/>
              </a:spcBef>
              <a:buNone/>
              <a:defRPr sz="1800"/>
            </a:lvl8pPr>
            <a:lvl9pPr lvl="8" indent="0" rtl="0">
              <a:spcBef>
                <a:spcPts val="0"/>
              </a:spcBef>
              <a:buNone/>
              <a:defRPr sz="1800"/>
            </a:lvl9pPr>
          </a:lstStyle>
          <a:p>
            <a:endParaRPr/>
          </a:p>
        </p:txBody>
      </p:sp>
      <p:sp>
        <p:nvSpPr>
          <p:cNvPr id="358" name="Shape 358"/>
          <p:cNvSpPr txBox="1">
            <a:spLocks noGrp="1"/>
          </p:cNvSpPr>
          <p:nvPr>
            <p:ph type="body" idx="1"/>
          </p:nvPr>
        </p:nvSpPr>
        <p:spPr>
          <a:xfrm rot="5400000">
            <a:off x="3920400" y="-1256575"/>
            <a:ext cx="4351200" cy="10515600"/>
          </a:xfrm>
          <a:prstGeom prst="rect">
            <a:avLst/>
          </a:prstGeom>
          <a:noFill/>
          <a:ln>
            <a:noFill/>
          </a:ln>
        </p:spPr>
        <p:txBody>
          <a:bodyPr lIns="91425" tIns="91425" rIns="91425" bIns="91425" anchor="t" anchorCtr="0"/>
          <a:lstStyle>
            <a:lvl1pPr marL="228593" marR="0" lvl="0" indent="-50793" algn="l" rtl="0">
              <a:lnSpc>
                <a:spcPct val="90000"/>
              </a:lnSpc>
              <a:spcBef>
                <a:spcPts val="1000"/>
              </a:spcBef>
              <a:buClr>
                <a:schemeClr val="dk1"/>
              </a:buClr>
              <a:buSzPct val="100000"/>
              <a:buFont typeface="Arial"/>
              <a:buChar char="•"/>
              <a:defRPr sz="2800" b="0" i="0" u="none" strike="noStrike" cap="none">
                <a:solidFill>
                  <a:schemeClr val="dk1"/>
                </a:solidFill>
                <a:latin typeface="Calibri"/>
                <a:ea typeface="Calibri"/>
                <a:cs typeface="Calibri"/>
                <a:sym typeface="Calibri"/>
              </a:defRPr>
            </a:lvl1pPr>
            <a:lvl2pPr marL="685783" marR="0" lvl="1" indent="-88883" algn="l" rtl="0">
              <a:lnSpc>
                <a:spcPct val="90000"/>
              </a:lnSpc>
              <a:spcBef>
                <a:spcPts val="500"/>
              </a:spcBef>
              <a:buClr>
                <a:schemeClr val="dk1"/>
              </a:buClr>
              <a:buSzPct val="100000"/>
              <a:buFont typeface="Arial"/>
              <a:buChar char="•"/>
              <a:defRPr sz="2400" b="0" i="0" u="none" strike="noStrike" cap="none">
                <a:solidFill>
                  <a:schemeClr val="dk1"/>
                </a:solidFill>
                <a:latin typeface="Calibri"/>
                <a:ea typeface="Calibri"/>
                <a:cs typeface="Calibri"/>
                <a:sym typeface="Calibri"/>
              </a:defRPr>
            </a:lvl2pPr>
            <a:lvl3pPr marL="1142970" marR="0" lvl="2" indent="-114270" algn="l" rtl="0">
              <a:lnSpc>
                <a:spcPct val="90000"/>
              </a:lnSpc>
              <a:spcBef>
                <a:spcPts val="5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3pPr>
            <a:lvl4pPr marL="1600159" marR="0" lvl="3" indent="-120609" algn="l" rtl="0">
              <a:lnSpc>
                <a:spcPct val="90000"/>
              </a:lnSpc>
              <a:spcBef>
                <a:spcPts val="500"/>
              </a:spcBef>
              <a:buClr>
                <a:schemeClr val="dk1"/>
              </a:buClr>
              <a:buSzPct val="100000"/>
              <a:buFont typeface="Arial"/>
              <a:buChar char="•"/>
              <a:defRPr sz="1900" b="0" i="0" u="none" strike="noStrike" cap="none">
                <a:solidFill>
                  <a:schemeClr val="dk1"/>
                </a:solidFill>
                <a:latin typeface="Calibri"/>
                <a:ea typeface="Calibri"/>
                <a:cs typeface="Calibri"/>
                <a:sym typeface="Calibri"/>
              </a:defRPr>
            </a:lvl4pPr>
            <a:lvl5pPr marL="2057349" marR="0" lvl="4" indent="-120599" algn="l" rtl="0">
              <a:lnSpc>
                <a:spcPct val="90000"/>
              </a:lnSpc>
              <a:spcBef>
                <a:spcPts val="500"/>
              </a:spcBef>
              <a:buClr>
                <a:schemeClr val="dk1"/>
              </a:buClr>
              <a:buSzPct val="100000"/>
              <a:buFont typeface="Arial"/>
              <a:buChar char="•"/>
              <a:defRPr sz="1900" b="0" i="0" u="none" strike="noStrike" cap="none">
                <a:solidFill>
                  <a:schemeClr val="dk1"/>
                </a:solidFill>
                <a:latin typeface="Calibri"/>
                <a:ea typeface="Calibri"/>
                <a:cs typeface="Calibri"/>
                <a:sym typeface="Calibri"/>
              </a:defRPr>
            </a:lvl5pPr>
            <a:lvl6pPr marL="2514536" marR="0" lvl="5" indent="-120586" algn="l" rtl="0">
              <a:lnSpc>
                <a:spcPct val="90000"/>
              </a:lnSpc>
              <a:spcBef>
                <a:spcPts val="500"/>
              </a:spcBef>
              <a:buClr>
                <a:schemeClr val="dk1"/>
              </a:buClr>
              <a:buSzPct val="100000"/>
              <a:buFont typeface="Arial"/>
              <a:buChar char="•"/>
              <a:defRPr sz="1900" b="0" i="0" u="none" strike="noStrike" cap="none">
                <a:solidFill>
                  <a:schemeClr val="dk1"/>
                </a:solidFill>
                <a:latin typeface="Calibri"/>
                <a:ea typeface="Calibri"/>
                <a:cs typeface="Calibri"/>
                <a:sym typeface="Calibri"/>
              </a:defRPr>
            </a:lvl6pPr>
            <a:lvl7pPr marL="2971726" marR="0" lvl="6" indent="-120576" algn="l" rtl="0">
              <a:lnSpc>
                <a:spcPct val="90000"/>
              </a:lnSpc>
              <a:spcBef>
                <a:spcPts val="500"/>
              </a:spcBef>
              <a:buClr>
                <a:schemeClr val="dk1"/>
              </a:buClr>
              <a:buSzPct val="100000"/>
              <a:buFont typeface="Arial"/>
              <a:buChar char="•"/>
              <a:defRPr sz="1900" b="0" i="0" u="none" strike="noStrike" cap="none">
                <a:solidFill>
                  <a:schemeClr val="dk1"/>
                </a:solidFill>
                <a:latin typeface="Calibri"/>
                <a:ea typeface="Calibri"/>
                <a:cs typeface="Calibri"/>
                <a:sym typeface="Calibri"/>
              </a:defRPr>
            </a:lvl7pPr>
            <a:lvl8pPr marL="3428913" marR="0" lvl="7" indent="-120563" algn="l" rtl="0">
              <a:lnSpc>
                <a:spcPct val="90000"/>
              </a:lnSpc>
              <a:spcBef>
                <a:spcPts val="500"/>
              </a:spcBef>
              <a:buClr>
                <a:schemeClr val="dk1"/>
              </a:buClr>
              <a:buSzPct val="100000"/>
              <a:buFont typeface="Arial"/>
              <a:buChar char="•"/>
              <a:defRPr sz="1900" b="0" i="0" u="none" strike="noStrike" cap="none">
                <a:solidFill>
                  <a:schemeClr val="dk1"/>
                </a:solidFill>
                <a:latin typeface="Calibri"/>
                <a:ea typeface="Calibri"/>
                <a:cs typeface="Calibri"/>
                <a:sym typeface="Calibri"/>
              </a:defRPr>
            </a:lvl8pPr>
            <a:lvl9pPr marL="3886103" marR="0" lvl="8" indent="-120553" algn="l" rtl="0">
              <a:lnSpc>
                <a:spcPct val="90000"/>
              </a:lnSpc>
              <a:spcBef>
                <a:spcPts val="500"/>
              </a:spcBef>
              <a:buClr>
                <a:schemeClr val="dk1"/>
              </a:buClr>
              <a:buSzPct val="100000"/>
              <a:buFont typeface="Arial"/>
              <a:buChar char="•"/>
              <a:defRPr sz="1900" b="0" i="0" u="none" strike="noStrike" cap="none">
                <a:solidFill>
                  <a:schemeClr val="dk1"/>
                </a:solidFill>
                <a:latin typeface="Calibri"/>
                <a:ea typeface="Calibri"/>
                <a:cs typeface="Calibri"/>
                <a:sym typeface="Calibri"/>
              </a:defRPr>
            </a:lvl9pPr>
          </a:lstStyle>
          <a:p>
            <a:endParaRPr/>
          </a:p>
        </p:txBody>
      </p:sp>
      <p:sp>
        <p:nvSpPr>
          <p:cNvPr id="359" name="Shape 359"/>
          <p:cNvSpPr txBox="1">
            <a:spLocks noGrp="1"/>
          </p:cNvSpPr>
          <p:nvPr>
            <p:ph type="dt" idx="10"/>
          </p:nvPr>
        </p:nvSpPr>
        <p:spPr>
          <a:xfrm>
            <a:off x="838200" y="6356351"/>
            <a:ext cx="2743200" cy="365099"/>
          </a:xfrm>
          <a:prstGeom prst="rect">
            <a:avLst/>
          </a:prstGeom>
          <a:noFill/>
          <a:ln>
            <a:noFill/>
          </a:ln>
        </p:spPr>
        <p:txBody>
          <a:bodyPr lIns="91425" tIns="91425" rIns="91425" bIns="91425" anchor="ctr" anchorCtr="0"/>
          <a:lstStyle>
            <a:lvl1pPr marL="0" marR="0" lvl="0" indent="0" algn="l" rtl="0">
              <a:spcBef>
                <a:spcPts val="0"/>
              </a:spcBef>
              <a:buNone/>
              <a:defRPr sz="1200">
                <a:solidFill>
                  <a:srgbClr val="888888"/>
                </a:solidFill>
                <a:latin typeface="Calibri"/>
                <a:ea typeface="Calibri"/>
                <a:cs typeface="Calibri"/>
                <a:sym typeface="Calibri"/>
              </a:defRPr>
            </a:lvl1pPr>
            <a:lvl2pPr marL="457188" marR="0" lvl="1" indent="-12688" algn="l" rtl="0">
              <a:spcBef>
                <a:spcPts val="0"/>
              </a:spcBef>
              <a:buNone/>
              <a:defRPr sz="1900" b="0" i="0" u="none" strike="noStrike" cap="none">
                <a:solidFill>
                  <a:schemeClr val="dk1"/>
                </a:solidFill>
                <a:latin typeface="Calibri"/>
                <a:ea typeface="Calibri"/>
                <a:cs typeface="Calibri"/>
                <a:sym typeface="Calibri"/>
              </a:defRPr>
            </a:lvl2pPr>
            <a:lvl3pPr marL="914377" marR="0" lvl="2" indent="-12677" algn="l" rtl="0">
              <a:spcBef>
                <a:spcPts val="0"/>
              </a:spcBef>
              <a:buNone/>
              <a:defRPr sz="1900" b="0" i="0" u="none" strike="noStrike" cap="none">
                <a:solidFill>
                  <a:schemeClr val="dk1"/>
                </a:solidFill>
                <a:latin typeface="Calibri"/>
                <a:ea typeface="Calibri"/>
                <a:cs typeface="Calibri"/>
                <a:sym typeface="Calibri"/>
              </a:defRPr>
            </a:lvl3pPr>
            <a:lvl4pPr marL="1371565" marR="0" lvl="3" indent="-12665" algn="l" rtl="0">
              <a:spcBef>
                <a:spcPts val="0"/>
              </a:spcBef>
              <a:buNone/>
              <a:defRPr sz="1900" b="0" i="0" u="none" strike="noStrike" cap="none">
                <a:solidFill>
                  <a:schemeClr val="dk1"/>
                </a:solidFill>
                <a:latin typeface="Calibri"/>
                <a:ea typeface="Calibri"/>
                <a:cs typeface="Calibri"/>
                <a:sym typeface="Calibri"/>
              </a:defRPr>
            </a:lvl4pPr>
            <a:lvl5pPr marL="1828754" marR="0" lvl="4" indent="-12654" algn="l" rtl="0">
              <a:spcBef>
                <a:spcPts val="0"/>
              </a:spcBef>
              <a:buNone/>
              <a:defRPr sz="1900" b="0" i="0" u="none" strike="noStrike" cap="none">
                <a:solidFill>
                  <a:schemeClr val="dk1"/>
                </a:solidFill>
                <a:latin typeface="Calibri"/>
                <a:ea typeface="Calibri"/>
                <a:cs typeface="Calibri"/>
                <a:sym typeface="Calibri"/>
              </a:defRPr>
            </a:lvl5pPr>
            <a:lvl6pPr marL="2285942" marR="0" lvl="5" indent="-12642" algn="l" rtl="0">
              <a:spcBef>
                <a:spcPts val="0"/>
              </a:spcBef>
              <a:buNone/>
              <a:defRPr sz="1900" b="0" i="0" u="none" strike="noStrike" cap="none">
                <a:solidFill>
                  <a:schemeClr val="dk1"/>
                </a:solidFill>
                <a:latin typeface="Calibri"/>
                <a:ea typeface="Calibri"/>
                <a:cs typeface="Calibri"/>
                <a:sym typeface="Calibri"/>
              </a:defRPr>
            </a:lvl6pPr>
            <a:lvl7pPr marL="2743131" marR="0" lvl="6" indent="-12631" algn="l" rtl="0">
              <a:spcBef>
                <a:spcPts val="0"/>
              </a:spcBef>
              <a:buNone/>
              <a:defRPr sz="1900" b="0" i="0" u="none" strike="noStrike" cap="none">
                <a:solidFill>
                  <a:schemeClr val="dk1"/>
                </a:solidFill>
                <a:latin typeface="Calibri"/>
                <a:ea typeface="Calibri"/>
                <a:cs typeface="Calibri"/>
                <a:sym typeface="Calibri"/>
              </a:defRPr>
            </a:lvl7pPr>
            <a:lvl8pPr marL="3200320" marR="0" lvl="7" indent="-12619" algn="l" rtl="0">
              <a:spcBef>
                <a:spcPts val="0"/>
              </a:spcBef>
              <a:buNone/>
              <a:defRPr sz="1900" b="0" i="0" u="none" strike="noStrike" cap="none">
                <a:solidFill>
                  <a:schemeClr val="dk1"/>
                </a:solidFill>
                <a:latin typeface="Calibri"/>
                <a:ea typeface="Calibri"/>
                <a:cs typeface="Calibri"/>
                <a:sym typeface="Calibri"/>
              </a:defRPr>
            </a:lvl8pPr>
            <a:lvl9pPr marL="3657508" marR="0" lvl="8" indent="-12608" algn="l" rtl="0">
              <a:spcBef>
                <a:spcPts val="0"/>
              </a:spcBef>
              <a:buNone/>
              <a:defRPr sz="1900" b="0" i="0" u="none" strike="noStrike" cap="none">
                <a:solidFill>
                  <a:schemeClr val="dk1"/>
                </a:solidFill>
                <a:latin typeface="Calibri"/>
                <a:ea typeface="Calibri"/>
                <a:cs typeface="Calibri"/>
                <a:sym typeface="Calibri"/>
              </a:defRPr>
            </a:lvl9pPr>
          </a:lstStyle>
          <a:p>
            <a:endParaRPr/>
          </a:p>
        </p:txBody>
      </p:sp>
      <p:sp>
        <p:nvSpPr>
          <p:cNvPr id="360" name="Shape 360"/>
          <p:cNvSpPr txBox="1">
            <a:spLocks noGrp="1"/>
          </p:cNvSpPr>
          <p:nvPr>
            <p:ph type="ftr" idx="11"/>
          </p:nvPr>
        </p:nvSpPr>
        <p:spPr>
          <a:xfrm>
            <a:off x="4038600" y="6356351"/>
            <a:ext cx="4114800" cy="365099"/>
          </a:xfrm>
          <a:prstGeom prst="rect">
            <a:avLst/>
          </a:prstGeom>
          <a:noFill/>
          <a:ln>
            <a:noFill/>
          </a:ln>
        </p:spPr>
        <p:txBody>
          <a:bodyPr lIns="91425" tIns="91425" rIns="91425" bIns="91425" anchor="ctr" anchorCtr="0"/>
          <a:lstStyle>
            <a:lvl1pPr marL="0" marR="0" lvl="0" indent="0" algn="ctr" rtl="0">
              <a:spcBef>
                <a:spcPts val="0"/>
              </a:spcBef>
              <a:buNone/>
              <a:defRPr sz="1200">
                <a:solidFill>
                  <a:srgbClr val="888888"/>
                </a:solidFill>
                <a:latin typeface="Calibri"/>
                <a:ea typeface="Calibri"/>
                <a:cs typeface="Calibri"/>
                <a:sym typeface="Calibri"/>
              </a:defRPr>
            </a:lvl1pPr>
            <a:lvl2pPr marL="457188" marR="0" lvl="1" indent="-12688" algn="l" rtl="0">
              <a:spcBef>
                <a:spcPts val="0"/>
              </a:spcBef>
              <a:buNone/>
              <a:defRPr sz="1900" b="0" i="0" u="none" strike="noStrike" cap="none">
                <a:solidFill>
                  <a:schemeClr val="dk1"/>
                </a:solidFill>
                <a:latin typeface="Calibri"/>
                <a:ea typeface="Calibri"/>
                <a:cs typeface="Calibri"/>
                <a:sym typeface="Calibri"/>
              </a:defRPr>
            </a:lvl2pPr>
            <a:lvl3pPr marL="914377" marR="0" lvl="2" indent="-12677" algn="l" rtl="0">
              <a:spcBef>
                <a:spcPts val="0"/>
              </a:spcBef>
              <a:buNone/>
              <a:defRPr sz="1900" b="0" i="0" u="none" strike="noStrike" cap="none">
                <a:solidFill>
                  <a:schemeClr val="dk1"/>
                </a:solidFill>
                <a:latin typeface="Calibri"/>
                <a:ea typeface="Calibri"/>
                <a:cs typeface="Calibri"/>
                <a:sym typeface="Calibri"/>
              </a:defRPr>
            </a:lvl3pPr>
            <a:lvl4pPr marL="1371565" marR="0" lvl="3" indent="-12665" algn="l" rtl="0">
              <a:spcBef>
                <a:spcPts val="0"/>
              </a:spcBef>
              <a:buNone/>
              <a:defRPr sz="1900" b="0" i="0" u="none" strike="noStrike" cap="none">
                <a:solidFill>
                  <a:schemeClr val="dk1"/>
                </a:solidFill>
                <a:latin typeface="Calibri"/>
                <a:ea typeface="Calibri"/>
                <a:cs typeface="Calibri"/>
                <a:sym typeface="Calibri"/>
              </a:defRPr>
            </a:lvl4pPr>
            <a:lvl5pPr marL="1828754" marR="0" lvl="4" indent="-12654" algn="l" rtl="0">
              <a:spcBef>
                <a:spcPts val="0"/>
              </a:spcBef>
              <a:buNone/>
              <a:defRPr sz="1900" b="0" i="0" u="none" strike="noStrike" cap="none">
                <a:solidFill>
                  <a:schemeClr val="dk1"/>
                </a:solidFill>
                <a:latin typeface="Calibri"/>
                <a:ea typeface="Calibri"/>
                <a:cs typeface="Calibri"/>
                <a:sym typeface="Calibri"/>
              </a:defRPr>
            </a:lvl5pPr>
            <a:lvl6pPr marL="2285942" marR="0" lvl="5" indent="-12642" algn="l" rtl="0">
              <a:spcBef>
                <a:spcPts val="0"/>
              </a:spcBef>
              <a:buNone/>
              <a:defRPr sz="1900" b="0" i="0" u="none" strike="noStrike" cap="none">
                <a:solidFill>
                  <a:schemeClr val="dk1"/>
                </a:solidFill>
                <a:latin typeface="Calibri"/>
                <a:ea typeface="Calibri"/>
                <a:cs typeface="Calibri"/>
                <a:sym typeface="Calibri"/>
              </a:defRPr>
            </a:lvl6pPr>
            <a:lvl7pPr marL="2743131" marR="0" lvl="6" indent="-12631" algn="l" rtl="0">
              <a:spcBef>
                <a:spcPts val="0"/>
              </a:spcBef>
              <a:buNone/>
              <a:defRPr sz="1900" b="0" i="0" u="none" strike="noStrike" cap="none">
                <a:solidFill>
                  <a:schemeClr val="dk1"/>
                </a:solidFill>
                <a:latin typeface="Calibri"/>
                <a:ea typeface="Calibri"/>
                <a:cs typeface="Calibri"/>
                <a:sym typeface="Calibri"/>
              </a:defRPr>
            </a:lvl7pPr>
            <a:lvl8pPr marL="3200320" marR="0" lvl="7" indent="-12619" algn="l" rtl="0">
              <a:spcBef>
                <a:spcPts val="0"/>
              </a:spcBef>
              <a:buNone/>
              <a:defRPr sz="1900" b="0" i="0" u="none" strike="noStrike" cap="none">
                <a:solidFill>
                  <a:schemeClr val="dk1"/>
                </a:solidFill>
                <a:latin typeface="Calibri"/>
                <a:ea typeface="Calibri"/>
                <a:cs typeface="Calibri"/>
                <a:sym typeface="Calibri"/>
              </a:defRPr>
            </a:lvl8pPr>
            <a:lvl9pPr marL="3657508" marR="0" lvl="8" indent="-12608" algn="l" rtl="0">
              <a:spcBef>
                <a:spcPts val="0"/>
              </a:spcBef>
              <a:buNone/>
              <a:defRPr sz="1900" b="0" i="0" u="none" strike="noStrike" cap="none">
                <a:solidFill>
                  <a:schemeClr val="dk1"/>
                </a:solidFill>
                <a:latin typeface="Calibri"/>
                <a:ea typeface="Calibri"/>
                <a:cs typeface="Calibri"/>
                <a:sym typeface="Calibri"/>
              </a:defRPr>
            </a:lvl9pPr>
          </a:lstStyle>
          <a:p>
            <a:endParaRPr/>
          </a:p>
        </p:txBody>
      </p:sp>
      <p:sp>
        <p:nvSpPr>
          <p:cNvPr id="361" name="Shape 361"/>
          <p:cNvSpPr txBox="1">
            <a:spLocks noGrp="1"/>
          </p:cNvSpPr>
          <p:nvPr>
            <p:ph type="sldNum" idx="12"/>
          </p:nvPr>
        </p:nvSpPr>
        <p:spPr>
          <a:xfrm>
            <a:off x="8610600" y="6356351"/>
            <a:ext cx="2743200" cy="365099"/>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1200">
                <a:solidFill>
                  <a:srgbClr val="888888"/>
                </a:solidFill>
                <a:latin typeface="Calibri"/>
                <a:ea typeface="Calibri"/>
                <a:cs typeface="Calibri"/>
                <a:sym typeface="Calibri"/>
              </a:rPr>
              <a:t>‹#›</a:t>
            </a:fld>
            <a:endParaRPr lang="en-US" sz="1200">
              <a:solidFill>
                <a:srgbClr val="888888"/>
              </a:solidFill>
              <a:latin typeface="Calibri"/>
              <a:ea typeface="Calibri"/>
              <a:cs typeface="Calibri"/>
              <a:sym typeface="Calibri"/>
            </a:endParaRPr>
          </a:p>
        </p:txBody>
      </p:sp>
    </p:spTree>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vertTitleAndTx">
  <p:cSld name="Vertical Title and Text">
    <p:spTree>
      <p:nvGrpSpPr>
        <p:cNvPr id="1" name="Shape 362"/>
        <p:cNvGrpSpPr/>
        <p:nvPr/>
      </p:nvGrpSpPr>
      <p:grpSpPr>
        <a:xfrm>
          <a:off x="0" y="0"/>
          <a:ext cx="0" cy="0"/>
          <a:chOff x="0" y="0"/>
          <a:chExt cx="0" cy="0"/>
        </a:xfrm>
      </p:grpSpPr>
      <p:sp>
        <p:nvSpPr>
          <p:cNvPr id="363" name="Shape 363"/>
          <p:cNvSpPr txBox="1">
            <a:spLocks noGrp="1"/>
          </p:cNvSpPr>
          <p:nvPr>
            <p:ph type="title"/>
          </p:nvPr>
        </p:nvSpPr>
        <p:spPr>
          <a:xfrm rot="5400000">
            <a:off x="7133400" y="1956626"/>
            <a:ext cx="5811900" cy="2628900"/>
          </a:xfrm>
          <a:prstGeom prst="rect">
            <a:avLst/>
          </a:prstGeom>
          <a:noFill/>
          <a:ln>
            <a:noFill/>
          </a:ln>
        </p:spPr>
        <p:txBody>
          <a:bodyPr lIns="91425" tIns="91425" rIns="91425" bIns="91425" anchor="ctr" anchorCtr="0"/>
          <a:lstStyle>
            <a:lvl1pPr marL="0" marR="0" lvl="0" indent="0" algn="l" rtl="0">
              <a:lnSpc>
                <a:spcPct val="90000"/>
              </a:lnSpc>
              <a:spcBef>
                <a:spcPts val="0"/>
              </a:spcBef>
              <a:buClr>
                <a:schemeClr val="dk1"/>
              </a:buClr>
              <a:buFont typeface="Calibri"/>
              <a:buNone/>
              <a:defRPr sz="4400" b="0" i="0" u="none" strike="noStrike" cap="none">
                <a:solidFill>
                  <a:schemeClr val="dk1"/>
                </a:solidFill>
                <a:latin typeface="Calibri"/>
                <a:ea typeface="Calibri"/>
                <a:cs typeface="Calibri"/>
                <a:sym typeface="Calibri"/>
              </a:defRPr>
            </a:lvl1pPr>
            <a:lvl2pPr lvl="1" indent="0" rtl="0">
              <a:spcBef>
                <a:spcPts val="0"/>
              </a:spcBef>
              <a:buNone/>
              <a:defRPr sz="1800"/>
            </a:lvl2pPr>
            <a:lvl3pPr lvl="2" indent="0" rtl="0">
              <a:spcBef>
                <a:spcPts val="0"/>
              </a:spcBef>
              <a:buNone/>
              <a:defRPr sz="1800"/>
            </a:lvl3pPr>
            <a:lvl4pPr lvl="3" indent="0" rtl="0">
              <a:spcBef>
                <a:spcPts val="0"/>
              </a:spcBef>
              <a:buNone/>
              <a:defRPr sz="1800"/>
            </a:lvl4pPr>
            <a:lvl5pPr lvl="4" indent="0" rtl="0">
              <a:spcBef>
                <a:spcPts val="0"/>
              </a:spcBef>
              <a:buNone/>
              <a:defRPr sz="1800"/>
            </a:lvl5pPr>
            <a:lvl6pPr lvl="5" indent="0" rtl="0">
              <a:spcBef>
                <a:spcPts val="0"/>
              </a:spcBef>
              <a:buNone/>
              <a:defRPr sz="1800"/>
            </a:lvl6pPr>
            <a:lvl7pPr lvl="6" indent="0" rtl="0">
              <a:spcBef>
                <a:spcPts val="0"/>
              </a:spcBef>
              <a:buNone/>
              <a:defRPr sz="1800"/>
            </a:lvl7pPr>
            <a:lvl8pPr lvl="7" indent="0" rtl="0">
              <a:spcBef>
                <a:spcPts val="0"/>
              </a:spcBef>
              <a:buNone/>
              <a:defRPr sz="1800"/>
            </a:lvl8pPr>
            <a:lvl9pPr lvl="8" indent="0" rtl="0">
              <a:spcBef>
                <a:spcPts val="0"/>
              </a:spcBef>
              <a:buNone/>
              <a:defRPr sz="1800"/>
            </a:lvl9pPr>
          </a:lstStyle>
          <a:p>
            <a:endParaRPr/>
          </a:p>
        </p:txBody>
      </p:sp>
      <p:sp>
        <p:nvSpPr>
          <p:cNvPr id="364" name="Shape 364"/>
          <p:cNvSpPr txBox="1">
            <a:spLocks noGrp="1"/>
          </p:cNvSpPr>
          <p:nvPr>
            <p:ph type="body" idx="1"/>
          </p:nvPr>
        </p:nvSpPr>
        <p:spPr>
          <a:xfrm rot="5400000">
            <a:off x="1799400" y="-596073"/>
            <a:ext cx="5811900" cy="7734300"/>
          </a:xfrm>
          <a:prstGeom prst="rect">
            <a:avLst/>
          </a:prstGeom>
          <a:noFill/>
          <a:ln>
            <a:noFill/>
          </a:ln>
        </p:spPr>
        <p:txBody>
          <a:bodyPr lIns="91425" tIns="91425" rIns="91425" bIns="91425" anchor="t" anchorCtr="0"/>
          <a:lstStyle>
            <a:lvl1pPr marL="228593" marR="0" lvl="0" indent="-50793" algn="l" rtl="0">
              <a:lnSpc>
                <a:spcPct val="90000"/>
              </a:lnSpc>
              <a:spcBef>
                <a:spcPts val="1000"/>
              </a:spcBef>
              <a:buClr>
                <a:schemeClr val="dk1"/>
              </a:buClr>
              <a:buSzPct val="100000"/>
              <a:buFont typeface="Arial"/>
              <a:buChar char="•"/>
              <a:defRPr sz="2800" b="0" i="0" u="none" strike="noStrike" cap="none">
                <a:solidFill>
                  <a:schemeClr val="dk1"/>
                </a:solidFill>
                <a:latin typeface="Calibri"/>
                <a:ea typeface="Calibri"/>
                <a:cs typeface="Calibri"/>
                <a:sym typeface="Calibri"/>
              </a:defRPr>
            </a:lvl1pPr>
            <a:lvl2pPr marL="685783" marR="0" lvl="1" indent="-88883" algn="l" rtl="0">
              <a:lnSpc>
                <a:spcPct val="90000"/>
              </a:lnSpc>
              <a:spcBef>
                <a:spcPts val="500"/>
              </a:spcBef>
              <a:buClr>
                <a:schemeClr val="dk1"/>
              </a:buClr>
              <a:buSzPct val="100000"/>
              <a:buFont typeface="Arial"/>
              <a:buChar char="•"/>
              <a:defRPr sz="2400" b="0" i="0" u="none" strike="noStrike" cap="none">
                <a:solidFill>
                  <a:schemeClr val="dk1"/>
                </a:solidFill>
                <a:latin typeface="Calibri"/>
                <a:ea typeface="Calibri"/>
                <a:cs typeface="Calibri"/>
                <a:sym typeface="Calibri"/>
              </a:defRPr>
            </a:lvl2pPr>
            <a:lvl3pPr marL="1142970" marR="0" lvl="2" indent="-114270" algn="l" rtl="0">
              <a:lnSpc>
                <a:spcPct val="90000"/>
              </a:lnSpc>
              <a:spcBef>
                <a:spcPts val="5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3pPr>
            <a:lvl4pPr marL="1600159" marR="0" lvl="3" indent="-120609" algn="l" rtl="0">
              <a:lnSpc>
                <a:spcPct val="90000"/>
              </a:lnSpc>
              <a:spcBef>
                <a:spcPts val="500"/>
              </a:spcBef>
              <a:buClr>
                <a:schemeClr val="dk1"/>
              </a:buClr>
              <a:buSzPct val="100000"/>
              <a:buFont typeface="Arial"/>
              <a:buChar char="•"/>
              <a:defRPr sz="1900" b="0" i="0" u="none" strike="noStrike" cap="none">
                <a:solidFill>
                  <a:schemeClr val="dk1"/>
                </a:solidFill>
                <a:latin typeface="Calibri"/>
                <a:ea typeface="Calibri"/>
                <a:cs typeface="Calibri"/>
                <a:sym typeface="Calibri"/>
              </a:defRPr>
            </a:lvl4pPr>
            <a:lvl5pPr marL="2057349" marR="0" lvl="4" indent="-120599" algn="l" rtl="0">
              <a:lnSpc>
                <a:spcPct val="90000"/>
              </a:lnSpc>
              <a:spcBef>
                <a:spcPts val="500"/>
              </a:spcBef>
              <a:buClr>
                <a:schemeClr val="dk1"/>
              </a:buClr>
              <a:buSzPct val="100000"/>
              <a:buFont typeface="Arial"/>
              <a:buChar char="•"/>
              <a:defRPr sz="1900" b="0" i="0" u="none" strike="noStrike" cap="none">
                <a:solidFill>
                  <a:schemeClr val="dk1"/>
                </a:solidFill>
                <a:latin typeface="Calibri"/>
                <a:ea typeface="Calibri"/>
                <a:cs typeface="Calibri"/>
                <a:sym typeface="Calibri"/>
              </a:defRPr>
            </a:lvl5pPr>
            <a:lvl6pPr marL="2514536" marR="0" lvl="5" indent="-120586" algn="l" rtl="0">
              <a:lnSpc>
                <a:spcPct val="90000"/>
              </a:lnSpc>
              <a:spcBef>
                <a:spcPts val="500"/>
              </a:spcBef>
              <a:buClr>
                <a:schemeClr val="dk1"/>
              </a:buClr>
              <a:buSzPct val="100000"/>
              <a:buFont typeface="Arial"/>
              <a:buChar char="•"/>
              <a:defRPr sz="1900" b="0" i="0" u="none" strike="noStrike" cap="none">
                <a:solidFill>
                  <a:schemeClr val="dk1"/>
                </a:solidFill>
                <a:latin typeface="Calibri"/>
                <a:ea typeface="Calibri"/>
                <a:cs typeface="Calibri"/>
                <a:sym typeface="Calibri"/>
              </a:defRPr>
            </a:lvl6pPr>
            <a:lvl7pPr marL="2971726" marR="0" lvl="6" indent="-120576" algn="l" rtl="0">
              <a:lnSpc>
                <a:spcPct val="90000"/>
              </a:lnSpc>
              <a:spcBef>
                <a:spcPts val="500"/>
              </a:spcBef>
              <a:buClr>
                <a:schemeClr val="dk1"/>
              </a:buClr>
              <a:buSzPct val="100000"/>
              <a:buFont typeface="Arial"/>
              <a:buChar char="•"/>
              <a:defRPr sz="1900" b="0" i="0" u="none" strike="noStrike" cap="none">
                <a:solidFill>
                  <a:schemeClr val="dk1"/>
                </a:solidFill>
                <a:latin typeface="Calibri"/>
                <a:ea typeface="Calibri"/>
                <a:cs typeface="Calibri"/>
                <a:sym typeface="Calibri"/>
              </a:defRPr>
            </a:lvl7pPr>
            <a:lvl8pPr marL="3428913" marR="0" lvl="7" indent="-120563" algn="l" rtl="0">
              <a:lnSpc>
                <a:spcPct val="90000"/>
              </a:lnSpc>
              <a:spcBef>
                <a:spcPts val="500"/>
              </a:spcBef>
              <a:buClr>
                <a:schemeClr val="dk1"/>
              </a:buClr>
              <a:buSzPct val="100000"/>
              <a:buFont typeface="Arial"/>
              <a:buChar char="•"/>
              <a:defRPr sz="1900" b="0" i="0" u="none" strike="noStrike" cap="none">
                <a:solidFill>
                  <a:schemeClr val="dk1"/>
                </a:solidFill>
                <a:latin typeface="Calibri"/>
                <a:ea typeface="Calibri"/>
                <a:cs typeface="Calibri"/>
                <a:sym typeface="Calibri"/>
              </a:defRPr>
            </a:lvl8pPr>
            <a:lvl9pPr marL="3886103" marR="0" lvl="8" indent="-120553" algn="l" rtl="0">
              <a:lnSpc>
                <a:spcPct val="90000"/>
              </a:lnSpc>
              <a:spcBef>
                <a:spcPts val="500"/>
              </a:spcBef>
              <a:buClr>
                <a:schemeClr val="dk1"/>
              </a:buClr>
              <a:buSzPct val="100000"/>
              <a:buFont typeface="Arial"/>
              <a:buChar char="•"/>
              <a:defRPr sz="1900" b="0" i="0" u="none" strike="noStrike" cap="none">
                <a:solidFill>
                  <a:schemeClr val="dk1"/>
                </a:solidFill>
                <a:latin typeface="Calibri"/>
                <a:ea typeface="Calibri"/>
                <a:cs typeface="Calibri"/>
                <a:sym typeface="Calibri"/>
              </a:defRPr>
            </a:lvl9pPr>
          </a:lstStyle>
          <a:p>
            <a:endParaRPr/>
          </a:p>
        </p:txBody>
      </p:sp>
      <p:sp>
        <p:nvSpPr>
          <p:cNvPr id="365" name="Shape 365"/>
          <p:cNvSpPr txBox="1">
            <a:spLocks noGrp="1"/>
          </p:cNvSpPr>
          <p:nvPr>
            <p:ph type="dt" idx="10"/>
          </p:nvPr>
        </p:nvSpPr>
        <p:spPr>
          <a:xfrm>
            <a:off x="838200" y="6356351"/>
            <a:ext cx="2743200" cy="365099"/>
          </a:xfrm>
          <a:prstGeom prst="rect">
            <a:avLst/>
          </a:prstGeom>
          <a:noFill/>
          <a:ln>
            <a:noFill/>
          </a:ln>
        </p:spPr>
        <p:txBody>
          <a:bodyPr lIns="91425" tIns="91425" rIns="91425" bIns="91425" anchor="ctr" anchorCtr="0"/>
          <a:lstStyle>
            <a:lvl1pPr marL="0" marR="0" lvl="0" indent="0" algn="l" rtl="0">
              <a:spcBef>
                <a:spcPts val="0"/>
              </a:spcBef>
              <a:buNone/>
              <a:defRPr sz="1200">
                <a:solidFill>
                  <a:srgbClr val="888888"/>
                </a:solidFill>
                <a:latin typeface="Calibri"/>
                <a:ea typeface="Calibri"/>
                <a:cs typeface="Calibri"/>
                <a:sym typeface="Calibri"/>
              </a:defRPr>
            </a:lvl1pPr>
            <a:lvl2pPr marL="457188" marR="0" lvl="1" indent="-12688" algn="l" rtl="0">
              <a:spcBef>
                <a:spcPts val="0"/>
              </a:spcBef>
              <a:buNone/>
              <a:defRPr sz="1900" b="0" i="0" u="none" strike="noStrike" cap="none">
                <a:solidFill>
                  <a:schemeClr val="dk1"/>
                </a:solidFill>
                <a:latin typeface="Calibri"/>
                <a:ea typeface="Calibri"/>
                <a:cs typeface="Calibri"/>
                <a:sym typeface="Calibri"/>
              </a:defRPr>
            </a:lvl2pPr>
            <a:lvl3pPr marL="914377" marR="0" lvl="2" indent="-12677" algn="l" rtl="0">
              <a:spcBef>
                <a:spcPts val="0"/>
              </a:spcBef>
              <a:buNone/>
              <a:defRPr sz="1900" b="0" i="0" u="none" strike="noStrike" cap="none">
                <a:solidFill>
                  <a:schemeClr val="dk1"/>
                </a:solidFill>
                <a:latin typeface="Calibri"/>
                <a:ea typeface="Calibri"/>
                <a:cs typeface="Calibri"/>
                <a:sym typeface="Calibri"/>
              </a:defRPr>
            </a:lvl3pPr>
            <a:lvl4pPr marL="1371565" marR="0" lvl="3" indent="-12665" algn="l" rtl="0">
              <a:spcBef>
                <a:spcPts val="0"/>
              </a:spcBef>
              <a:buNone/>
              <a:defRPr sz="1900" b="0" i="0" u="none" strike="noStrike" cap="none">
                <a:solidFill>
                  <a:schemeClr val="dk1"/>
                </a:solidFill>
                <a:latin typeface="Calibri"/>
                <a:ea typeface="Calibri"/>
                <a:cs typeface="Calibri"/>
                <a:sym typeface="Calibri"/>
              </a:defRPr>
            </a:lvl4pPr>
            <a:lvl5pPr marL="1828754" marR="0" lvl="4" indent="-12654" algn="l" rtl="0">
              <a:spcBef>
                <a:spcPts val="0"/>
              </a:spcBef>
              <a:buNone/>
              <a:defRPr sz="1900" b="0" i="0" u="none" strike="noStrike" cap="none">
                <a:solidFill>
                  <a:schemeClr val="dk1"/>
                </a:solidFill>
                <a:latin typeface="Calibri"/>
                <a:ea typeface="Calibri"/>
                <a:cs typeface="Calibri"/>
                <a:sym typeface="Calibri"/>
              </a:defRPr>
            </a:lvl5pPr>
            <a:lvl6pPr marL="2285942" marR="0" lvl="5" indent="-12642" algn="l" rtl="0">
              <a:spcBef>
                <a:spcPts val="0"/>
              </a:spcBef>
              <a:buNone/>
              <a:defRPr sz="1900" b="0" i="0" u="none" strike="noStrike" cap="none">
                <a:solidFill>
                  <a:schemeClr val="dk1"/>
                </a:solidFill>
                <a:latin typeface="Calibri"/>
                <a:ea typeface="Calibri"/>
                <a:cs typeface="Calibri"/>
                <a:sym typeface="Calibri"/>
              </a:defRPr>
            </a:lvl6pPr>
            <a:lvl7pPr marL="2743131" marR="0" lvl="6" indent="-12631" algn="l" rtl="0">
              <a:spcBef>
                <a:spcPts val="0"/>
              </a:spcBef>
              <a:buNone/>
              <a:defRPr sz="1900" b="0" i="0" u="none" strike="noStrike" cap="none">
                <a:solidFill>
                  <a:schemeClr val="dk1"/>
                </a:solidFill>
                <a:latin typeface="Calibri"/>
                <a:ea typeface="Calibri"/>
                <a:cs typeface="Calibri"/>
                <a:sym typeface="Calibri"/>
              </a:defRPr>
            </a:lvl7pPr>
            <a:lvl8pPr marL="3200320" marR="0" lvl="7" indent="-12619" algn="l" rtl="0">
              <a:spcBef>
                <a:spcPts val="0"/>
              </a:spcBef>
              <a:buNone/>
              <a:defRPr sz="1900" b="0" i="0" u="none" strike="noStrike" cap="none">
                <a:solidFill>
                  <a:schemeClr val="dk1"/>
                </a:solidFill>
                <a:latin typeface="Calibri"/>
                <a:ea typeface="Calibri"/>
                <a:cs typeface="Calibri"/>
                <a:sym typeface="Calibri"/>
              </a:defRPr>
            </a:lvl8pPr>
            <a:lvl9pPr marL="3657508" marR="0" lvl="8" indent="-12608" algn="l" rtl="0">
              <a:spcBef>
                <a:spcPts val="0"/>
              </a:spcBef>
              <a:buNone/>
              <a:defRPr sz="1900" b="0" i="0" u="none" strike="noStrike" cap="none">
                <a:solidFill>
                  <a:schemeClr val="dk1"/>
                </a:solidFill>
                <a:latin typeface="Calibri"/>
                <a:ea typeface="Calibri"/>
                <a:cs typeface="Calibri"/>
                <a:sym typeface="Calibri"/>
              </a:defRPr>
            </a:lvl9pPr>
          </a:lstStyle>
          <a:p>
            <a:endParaRPr/>
          </a:p>
        </p:txBody>
      </p:sp>
      <p:sp>
        <p:nvSpPr>
          <p:cNvPr id="366" name="Shape 366"/>
          <p:cNvSpPr txBox="1">
            <a:spLocks noGrp="1"/>
          </p:cNvSpPr>
          <p:nvPr>
            <p:ph type="ftr" idx="11"/>
          </p:nvPr>
        </p:nvSpPr>
        <p:spPr>
          <a:xfrm>
            <a:off x="4038600" y="6356351"/>
            <a:ext cx="4114800" cy="365099"/>
          </a:xfrm>
          <a:prstGeom prst="rect">
            <a:avLst/>
          </a:prstGeom>
          <a:noFill/>
          <a:ln>
            <a:noFill/>
          </a:ln>
        </p:spPr>
        <p:txBody>
          <a:bodyPr lIns="91425" tIns="91425" rIns="91425" bIns="91425" anchor="ctr" anchorCtr="0"/>
          <a:lstStyle>
            <a:lvl1pPr marL="0" marR="0" lvl="0" indent="0" algn="ctr" rtl="0">
              <a:spcBef>
                <a:spcPts val="0"/>
              </a:spcBef>
              <a:buNone/>
              <a:defRPr sz="1200">
                <a:solidFill>
                  <a:srgbClr val="888888"/>
                </a:solidFill>
                <a:latin typeface="Calibri"/>
                <a:ea typeface="Calibri"/>
                <a:cs typeface="Calibri"/>
                <a:sym typeface="Calibri"/>
              </a:defRPr>
            </a:lvl1pPr>
            <a:lvl2pPr marL="457188" marR="0" lvl="1" indent="-12688" algn="l" rtl="0">
              <a:spcBef>
                <a:spcPts val="0"/>
              </a:spcBef>
              <a:buNone/>
              <a:defRPr sz="1900" b="0" i="0" u="none" strike="noStrike" cap="none">
                <a:solidFill>
                  <a:schemeClr val="dk1"/>
                </a:solidFill>
                <a:latin typeface="Calibri"/>
                <a:ea typeface="Calibri"/>
                <a:cs typeface="Calibri"/>
                <a:sym typeface="Calibri"/>
              </a:defRPr>
            </a:lvl2pPr>
            <a:lvl3pPr marL="914377" marR="0" lvl="2" indent="-12677" algn="l" rtl="0">
              <a:spcBef>
                <a:spcPts val="0"/>
              </a:spcBef>
              <a:buNone/>
              <a:defRPr sz="1900" b="0" i="0" u="none" strike="noStrike" cap="none">
                <a:solidFill>
                  <a:schemeClr val="dk1"/>
                </a:solidFill>
                <a:latin typeface="Calibri"/>
                <a:ea typeface="Calibri"/>
                <a:cs typeface="Calibri"/>
                <a:sym typeface="Calibri"/>
              </a:defRPr>
            </a:lvl3pPr>
            <a:lvl4pPr marL="1371565" marR="0" lvl="3" indent="-12665" algn="l" rtl="0">
              <a:spcBef>
                <a:spcPts val="0"/>
              </a:spcBef>
              <a:buNone/>
              <a:defRPr sz="1900" b="0" i="0" u="none" strike="noStrike" cap="none">
                <a:solidFill>
                  <a:schemeClr val="dk1"/>
                </a:solidFill>
                <a:latin typeface="Calibri"/>
                <a:ea typeface="Calibri"/>
                <a:cs typeface="Calibri"/>
                <a:sym typeface="Calibri"/>
              </a:defRPr>
            </a:lvl4pPr>
            <a:lvl5pPr marL="1828754" marR="0" lvl="4" indent="-12654" algn="l" rtl="0">
              <a:spcBef>
                <a:spcPts val="0"/>
              </a:spcBef>
              <a:buNone/>
              <a:defRPr sz="1900" b="0" i="0" u="none" strike="noStrike" cap="none">
                <a:solidFill>
                  <a:schemeClr val="dk1"/>
                </a:solidFill>
                <a:latin typeface="Calibri"/>
                <a:ea typeface="Calibri"/>
                <a:cs typeface="Calibri"/>
                <a:sym typeface="Calibri"/>
              </a:defRPr>
            </a:lvl5pPr>
            <a:lvl6pPr marL="2285942" marR="0" lvl="5" indent="-12642" algn="l" rtl="0">
              <a:spcBef>
                <a:spcPts val="0"/>
              </a:spcBef>
              <a:buNone/>
              <a:defRPr sz="1900" b="0" i="0" u="none" strike="noStrike" cap="none">
                <a:solidFill>
                  <a:schemeClr val="dk1"/>
                </a:solidFill>
                <a:latin typeface="Calibri"/>
                <a:ea typeface="Calibri"/>
                <a:cs typeface="Calibri"/>
                <a:sym typeface="Calibri"/>
              </a:defRPr>
            </a:lvl6pPr>
            <a:lvl7pPr marL="2743131" marR="0" lvl="6" indent="-12631" algn="l" rtl="0">
              <a:spcBef>
                <a:spcPts val="0"/>
              </a:spcBef>
              <a:buNone/>
              <a:defRPr sz="1900" b="0" i="0" u="none" strike="noStrike" cap="none">
                <a:solidFill>
                  <a:schemeClr val="dk1"/>
                </a:solidFill>
                <a:latin typeface="Calibri"/>
                <a:ea typeface="Calibri"/>
                <a:cs typeface="Calibri"/>
                <a:sym typeface="Calibri"/>
              </a:defRPr>
            </a:lvl7pPr>
            <a:lvl8pPr marL="3200320" marR="0" lvl="7" indent="-12619" algn="l" rtl="0">
              <a:spcBef>
                <a:spcPts val="0"/>
              </a:spcBef>
              <a:buNone/>
              <a:defRPr sz="1900" b="0" i="0" u="none" strike="noStrike" cap="none">
                <a:solidFill>
                  <a:schemeClr val="dk1"/>
                </a:solidFill>
                <a:latin typeface="Calibri"/>
                <a:ea typeface="Calibri"/>
                <a:cs typeface="Calibri"/>
                <a:sym typeface="Calibri"/>
              </a:defRPr>
            </a:lvl8pPr>
            <a:lvl9pPr marL="3657508" marR="0" lvl="8" indent="-12608" algn="l" rtl="0">
              <a:spcBef>
                <a:spcPts val="0"/>
              </a:spcBef>
              <a:buNone/>
              <a:defRPr sz="1900" b="0" i="0" u="none" strike="noStrike" cap="none">
                <a:solidFill>
                  <a:schemeClr val="dk1"/>
                </a:solidFill>
                <a:latin typeface="Calibri"/>
                <a:ea typeface="Calibri"/>
                <a:cs typeface="Calibri"/>
                <a:sym typeface="Calibri"/>
              </a:defRPr>
            </a:lvl9pPr>
          </a:lstStyle>
          <a:p>
            <a:endParaRPr/>
          </a:p>
        </p:txBody>
      </p:sp>
      <p:sp>
        <p:nvSpPr>
          <p:cNvPr id="367" name="Shape 367"/>
          <p:cNvSpPr txBox="1">
            <a:spLocks noGrp="1"/>
          </p:cNvSpPr>
          <p:nvPr>
            <p:ph type="sldNum" idx="12"/>
          </p:nvPr>
        </p:nvSpPr>
        <p:spPr>
          <a:xfrm>
            <a:off x="8610600" y="6356351"/>
            <a:ext cx="2743200" cy="365099"/>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1200">
                <a:solidFill>
                  <a:srgbClr val="888888"/>
                </a:solidFill>
                <a:latin typeface="Calibri"/>
                <a:ea typeface="Calibri"/>
                <a:cs typeface="Calibri"/>
                <a:sym typeface="Calibri"/>
              </a:rPr>
              <a:t>‹#›</a:t>
            </a:fld>
            <a:endParaRPr lang="en-US" sz="1200">
              <a:solidFill>
                <a:srgbClr val="888888"/>
              </a:solidFill>
              <a:latin typeface="Calibri"/>
              <a:ea typeface="Calibri"/>
              <a:cs typeface="Calibri"/>
              <a:sym typeface="Calibri"/>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Shape 158"/>
        <p:cNvGrpSpPr/>
        <p:nvPr/>
      </p:nvGrpSpPr>
      <p:grpSpPr>
        <a:xfrm>
          <a:off x="0" y="0"/>
          <a:ext cx="0" cy="0"/>
          <a:chOff x="0" y="0"/>
          <a:chExt cx="0" cy="0"/>
        </a:xfrm>
      </p:grpSpPr>
      <p:sp>
        <p:nvSpPr>
          <p:cNvPr id="159" name="Shape 159"/>
          <p:cNvSpPr txBox="1">
            <a:spLocks noGrp="1"/>
          </p:cNvSpPr>
          <p:nvPr>
            <p:ph type="title"/>
          </p:nvPr>
        </p:nvSpPr>
        <p:spPr>
          <a:xfrm>
            <a:off x="838200" y="365125"/>
            <a:ext cx="10515599" cy="1325562"/>
          </a:xfrm>
          <a:prstGeom prst="rect">
            <a:avLst/>
          </a:prstGeom>
          <a:noFill/>
          <a:ln>
            <a:noFill/>
          </a:ln>
        </p:spPr>
        <p:txBody>
          <a:bodyPr lIns="91425" tIns="91425" rIns="91425" bIns="91425" anchor="ctr" anchorCtr="0"/>
          <a:lstStyle>
            <a:lvl1pPr marL="0" marR="0" lvl="0" indent="0" algn="l" rtl="0">
              <a:lnSpc>
                <a:spcPct val="90000"/>
              </a:lnSpc>
              <a:spcBef>
                <a:spcPts val="0"/>
              </a:spcBef>
              <a:buClr>
                <a:schemeClr val="dk1"/>
              </a:buClr>
              <a:buFont typeface="Calibri"/>
              <a:buNone/>
              <a:defRPr sz="4400" b="0" i="0" u="none" strike="noStrike" cap="none">
                <a:solidFill>
                  <a:schemeClr val="dk1"/>
                </a:solidFill>
                <a:latin typeface="Calibri"/>
                <a:ea typeface="Calibri"/>
                <a:cs typeface="Calibri"/>
                <a:sym typeface="Calibri"/>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160" name="Shape 160"/>
          <p:cNvSpPr txBox="1">
            <a:spLocks noGrp="1"/>
          </p:cNvSpPr>
          <p:nvPr>
            <p:ph type="body" idx="1"/>
          </p:nvPr>
        </p:nvSpPr>
        <p:spPr>
          <a:xfrm>
            <a:off x="838200" y="1825625"/>
            <a:ext cx="5181600" cy="4351339"/>
          </a:xfrm>
          <a:prstGeom prst="rect">
            <a:avLst/>
          </a:prstGeom>
          <a:noFill/>
          <a:ln>
            <a:noFill/>
          </a:ln>
        </p:spPr>
        <p:txBody>
          <a:bodyPr lIns="91425" tIns="91425" rIns="91425" bIns="91425" anchor="t" anchorCtr="0"/>
          <a:lstStyle>
            <a:lvl1pPr marL="228594" marR="0" lvl="0" indent="-50793" algn="l" rtl="0">
              <a:lnSpc>
                <a:spcPct val="90000"/>
              </a:lnSpc>
              <a:spcBef>
                <a:spcPts val="1000"/>
              </a:spcBef>
              <a:buClr>
                <a:schemeClr val="dk1"/>
              </a:buClr>
              <a:buSzPct val="100000"/>
              <a:buFont typeface="Arial"/>
              <a:buChar char="•"/>
              <a:defRPr sz="2800" b="0" i="0" u="none" strike="noStrike" cap="none">
                <a:solidFill>
                  <a:schemeClr val="dk1"/>
                </a:solidFill>
                <a:latin typeface="Calibri"/>
                <a:ea typeface="Calibri"/>
                <a:cs typeface="Calibri"/>
                <a:sym typeface="Calibri"/>
              </a:defRPr>
            </a:lvl1pPr>
            <a:lvl2pPr marL="685783" marR="0" lvl="1" indent="-88882" algn="l" rtl="0">
              <a:lnSpc>
                <a:spcPct val="90000"/>
              </a:lnSpc>
              <a:spcBef>
                <a:spcPts val="500"/>
              </a:spcBef>
              <a:buClr>
                <a:schemeClr val="dk1"/>
              </a:buClr>
              <a:buSzPct val="100000"/>
              <a:buFont typeface="Arial"/>
              <a:buChar char="•"/>
              <a:defRPr sz="2400" b="0" i="0" u="none" strike="noStrike" cap="none">
                <a:solidFill>
                  <a:schemeClr val="dk1"/>
                </a:solidFill>
                <a:latin typeface="Calibri"/>
                <a:ea typeface="Calibri"/>
                <a:cs typeface="Calibri"/>
                <a:sym typeface="Calibri"/>
              </a:defRPr>
            </a:lvl2pPr>
            <a:lvl3pPr marL="1142971" marR="0" lvl="2" indent="-114271" algn="l" rtl="0">
              <a:lnSpc>
                <a:spcPct val="90000"/>
              </a:lnSpc>
              <a:spcBef>
                <a:spcPts val="5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3pPr>
            <a:lvl4pPr marL="1600160" marR="0" lvl="3" indent="-120609" algn="l" rtl="0">
              <a:lnSpc>
                <a:spcPct val="90000"/>
              </a:lnSpc>
              <a:spcBef>
                <a:spcPts val="500"/>
              </a:spcBef>
              <a:buClr>
                <a:schemeClr val="dk1"/>
              </a:buClr>
              <a:buSzPct val="100000"/>
              <a:buFont typeface="Arial"/>
              <a:buChar char="•"/>
              <a:defRPr sz="1900" b="0" i="0" u="none" strike="noStrike" cap="none">
                <a:solidFill>
                  <a:schemeClr val="dk1"/>
                </a:solidFill>
                <a:latin typeface="Calibri"/>
                <a:ea typeface="Calibri"/>
                <a:cs typeface="Calibri"/>
                <a:sym typeface="Calibri"/>
              </a:defRPr>
            </a:lvl4pPr>
            <a:lvl5pPr marL="2057349" marR="0" lvl="4" indent="-120599" algn="l" rtl="0">
              <a:lnSpc>
                <a:spcPct val="90000"/>
              </a:lnSpc>
              <a:spcBef>
                <a:spcPts val="500"/>
              </a:spcBef>
              <a:buClr>
                <a:schemeClr val="dk1"/>
              </a:buClr>
              <a:buSzPct val="100000"/>
              <a:buFont typeface="Arial"/>
              <a:buChar char="•"/>
              <a:defRPr sz="1900" b="0" i="0" u="none" strike="noStrike" cap="none">
                <a:solidFill>
                  <a:schemeClr val="dk1"/>
                </a:solidFill>
                <a:latin typeface="Calibri"/>
                <a:ea typeface="Calibri"/>
                <a:cs typeface="Calibri"/>
                <a:sym typeface="Calibri"/>
              </a:defRPr>
            </a:lvl5pPr>
            <a:lvl6pPr marL="2514537" marR="0" lvl="5" indent="-120587" algn="l" rtl="0">
              <a:lnSpc>
                <a:spcPct val="90000"/>
              </a:lnSpc>
              <a:spcBef>
                <a:spcPts val="500"/>
              </a:spcBef>
              <a:buClr>
                <a:schemeClr val="dk1"/>
              </a:buClr>
              <a:buSzPct val="100000"/>
              <a:buFont typeface="Arial"/>
              <a:buChar char="•"/>
              <a:defRPr sz="1900" b="0" i="0" u="none" strike="noStrike" cap="none">
                <a:solidFill>
                  <a:schemeClr val="dk1"/>
                </a:solidFill>
                <a:latin typeface="Calibri"/>
                <a:ea typeface="Calibri"/>
                <a:cs typeface="Calibri"/>
                <a:sym typeface="Calibri"/>
              </a:defRPr>
            </a:lvl6pPr>
            <a:lvl7pPr marL="2971726" marR="0" lvl="6" indent="-120575" algn="l" rtl="0">
              <a:lnSpc>
                <a:spcPct val="90000"/>
              </a:lnSpc>
              <a:spcBef>
                <a:spcPts val="500"/>
              </a:spcBef>
              <a:buClr>
                <a:schemeClr val="dk1"/>
              </a:buClr>
              <a:buSzPct val="100000"/>
              <a:buFont typeface="Arial"/>
              <a:buChar char="•"/>
              <a:defRPr sz="1900" b="0" i="0" u="none" strike="noStrike" cap="none">
                <a:solidFill>
                  <a:schemeClr val="dk1"/>
                </a:solidFill>
                <a:latin typeface="Calibri"/>
                <a:ea typeface="Calibri"/>
                <a:cs typeface="Calibri"/>
                <a:sym typeface="Calibri"/>
              </a:defRPr>
            </a:lvl7pPr>
            <a:lvl8pPr marL="3428914" marR="0" lvl="7" indent="-120563" algn="l" rtl="0">
              <a:lnSpc>
                <a:spcPct val="90000"/>
              </a:lnSpc>
              <a:spcBef>
                <a:spcPts val="500"/>
              </a:spcBef>
              <a:buClr>
                <a:schemeClr val="dk1"/>
              </a:buClr>
              <a:buSzPct val="100000"/>
              <a:buFont typeface="Arial"/>
              <a:buChar char="•"/>
              <a:defRPr sz="1900" b="0" i="0" u="none" strike="noStrike" cap="none">
                <a:solidFill>
                  <a:schemeClr val="dk1"/>
                </a:solidFill>
                <a:latin typeface="Calibri"/>
                <a:ea typeface="Calibri"/>
                <a:cs typeface="Calibri"/>
                <a:sym typeface="Calibri"/>
              </a:defRPr>
            </a:lvl8pPr>
            <a:lvl9pPr marL="3886103" marR="0" lvl="8" indent="-120553" algn="l" rtl="0">
              <a:lnSpc>
                <a:spcPct val="90000"/>
              </a:lnSpc>
              <a:spcBef>
                <a:spcPts val="500"/>
              </a:spcBef>
              <a:buClr>
                <a:schemeClr val="dk1"/>
              </a:buClr>
              <a:buSzPct val="100000"/>
              <a:buFont typeface="Arial"/>
              <a:buChar char="•"/>
              <a:defRPr sz="1900" b="0" i="0" u="none" strike="noStrike" cap="none">
                <a:solidFill>
                  <a:schemeClr val="dk1"/>
                </a:solidFill>
                <a:latin typeface="Calibri"/>
                <a:ea typeface="Calibri"/>
                <a:cs typeface="Calibri"/>
                <a:sym typeface="Calibri"/>
              </a:defRPr>
            </a:lvl9pPr>
          </a:lstStyle>
          <a:p>
            <a:endParaRPr/>
          </a:p>
        </p:txBody>
      </p:sp>
      <p:sp>
        <p:nvSpPr>
          <p:cNvPr id="161" name="Shape 161"/>
          <p:cNvSpPr txBox="1">
            <a:spLocks noGrp="1"/>
          </p:cNvSpPr>
          <p:nvPr>
            <p:ph type="body" idx="2"/>
          </p:nvPr>
        </p:nvSpPr>
        <p:spPr>
          <a:xfrm>
            <a:off x="6172200" y="1825625"/>
            <a:ext cx="5181600" cy="4351339"/>
          </a:xfrm>
          <a:prstGeom prst="rect">
            <a:avLst/>
          </a:prstGeom>
          <a:noFill/>
          <a:ln>
            <a:noFill/>
          </a:ln>
        </p:spPr>
        <p:txBody>
          <a:bodyPr lIns="91425" tIns="91425" rIns="91425" bIns="91425" anchor="t" anchorCtr="0"/>
          <a:lstStyle>
            <a:lvl1pPr marL="228594" marR="0" lvl="0" indent="-50793" algn="l" rtl="0">
              <a:lnSpc>
                <a:spcPct val="90000"/>
              </a:lnSpc>
              <a:spcBef>
                <a:spcPts val="1000"/>
              </a:spcBef>
              <a:buClr>
                <a:schemeClr val="dk1"/>
              </a:buClr>
              <a:buSzPct val="100000"/>
              <a:buFont typeface="Arial"/>
              <a:buChar char="•"/>
              <a:defRPr sz="2800" b="0" i="0" u="none" strike="noStrike" cap="none">
                <a:solidFill>
                  <a:schemeClr val="dk1"/>
                </a:solidFill>
                <a:latin typeface="Calibri"/>
                <a:ea typeface="Calibri"/>
                <a:cs typeface="Calibri"/>
                <a:sym typeface="Calibri"/>
              </a:defRPr>
            </a:lvl1pPr>
            <a:lvl2pPr marL="685783" marR="0" lvl="1" indent="-88882" algn="l" rtl="0">
              <a:lnSpc>
                <a:spcPct val="90000"/>
              </a:lnSpc>
              <a:spcBef>
                <a:spcPts val="500"/>
              </a:spcBef>
              <a:buClr>
                <a:schemeClr val="dk1"/>
              </a:buClr>
              <a:buSzPct val="100000"/>
              <a:buFont typeface="Arial"/>
              <a:buChar char="•"/>
              <a:defRPr sz="2400" b="0" i="0" u="none" strike="noStrike" cap="none">
                <a:solidFill>
                  <a:schemeClr val="dk1"/>
                </a:solidFill>
                <a:latin typeface="Calibri"/>
                <a:ea typeface="Calibri"/>
                <a:cs typeface="Calibri"/>
                <a:sym typeface="Calibri"/>
              </a:defRPr>
            </a:lvl2pPr>
            <a:lvl3pPr marL="1142971" marR="0" lvl="2" indent="-114271" algn="l" rtl="0">
              <a:lnSpc>
                <a:spcPct val="90000"/>
              </a:lnSpc>
              <a:spcBef>
                <a:spcPts val="5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3pPr>
            <a:lvl4pPr marL="1600160" marR="0" lvl="3" indent="-120609" algn="l" rtl="0">
              <a:lnSpc>
                <a:spcPct val="90000"/>
              </a:lnSpc>
              <a:spcBef>
                <a:spcPts val="500"/>
              </a:spcBef>
              <a:buClr>
                <a:schemeClr val="dk1"/>
              </a:buClr>
              <a:buSzPct val="100000"/>
              <a:buFont typeface="Arial"/>
              <a:buChar char="•"/>
              <a:defRPr sz="1900" b="0" i="0" u="none" strike="noStrike" cap="none">
                <a:solidFill>
                  <a:schemeClr val="dk1"/>
                </a:solidFill>
                <a:latin typeface="Calibri"/>
                <a:ea typeface="Calibri"/>
                <a:cs typeface="Calibri"/>
                <a:sym typeface="Calibri"/>
              </a:defRPr>
            </a:lvl4pPr>
            <a:lvl5pPr marL="2057349" marR="0" lvl="4" indent="-120599" algn="l" rtl="0">
              <a:lnSpc>
                <a:spcPct val="90000"/>
              </a:lnSpc>
              <a:spcBef>
                <a:spcPts val="500"/>
              </a:spcBef>
              <a:buClr>
                <a:schemeClr val="dk1"/>
              </a:buClr>
              <a:buSzPct val="100000"/>
              <a:buFont typeface="Arial"/>
              <a:buChar char="•"/>
              <a:defRPr sz="1900" b="0" i="0" u="none" strike="noStrike" cap="none">
                <a:solidFill>
                  <a:schemeClr val="dk1"/>
                </a:solidFill>
                <a:latin typeface="Calibri"/>
                <a:ea typeface="Calibri"/>
                <a:cs typeface="Calibri"/>
                <a:sym typeface="Calibri"/>
              </a:defRPr>
            </a:lvl5pPr>
            <a:lvl6pPr marL="2514537" marR="0" lvl="5" indent="-120587" algn="l" rtl="0">
              <a:lnSpc>
                <a:spcPct val="90000"/>
              </a:lnSpc>
              <a:spcBef>
                <a:spcPts val="500"/>
              </a:spcBef>
              <a:buClr>
                <a:schemeClr val="dk1"/>
              </a:buClr>
              <a:buSzPct val="100000"/>
              <a:buFont typeface="Arial"/>
              <a:buChar char="•"/>
              <a:defRPr sz="1900" b="0" i="0" u="none" strike="noStrike" cap="none">
                <a:solidFill>
                  <a:schemeClr val="dk1"/>
                </a:solidFill>
                <a:latin typeface="Calibri"/>
                <a:ea typeface="Calibri"/>
                <a:cs typeface="Calibri"/>
                <a:sym typeface="Calibri"/>
              </a:defRPr>
            </a:lvl6pPr>
            <a:lvl7pPr marL="2971726" marR="0" lvl="6" indent="-120575" algn="l" rtl="0">
              <a:lnSpc>
                <a:spcPct val="90000"/>
              </a:lnSpc>
              <a:spcBef>
                <a:spcPts val="500"/>
              </a:spcBef>
              <a:buClr>
                <a:schemeClr val="dk1"/>
              </a:buClr>
              <a:buSzPct val="100000"/>
              <a:buFont typeface="Arial"/>
              <a:buChar char="•"/>
              <a:defRPr sz="1900" b="0" i="0" u="none" strike="noStrike" cap="none">
                <a:solidFill>
                  <a:schemeClr val="dk1"/>
                </a:solidFill>
                <a:latin typeface="Calibri"/>
                <a:ea typeface="Calibri"/>
                <a:cs typeface="Calibri"/>
                <a:sym typeface="Calibri"/>
              </a:defRPr>
            </a:lvl7pPr>
            <a:lvl8pPr marL="3428914" marR="0" lvl="7" indent="-120563" algn="l" rtl="0">
              <a:lnSpc>
                <a:spcPct val="90000"/>
              </a:lnSpc>
              <a:spcBef>
                <a:spcPts val="500"/>
              </a:spcBef>
              <a:buClr>
                <a:schemeClr val="dk1"/>
              </a:buClr>
              <a:buSzPct val="100000"/>
              <a:buFont typeface="Arial"/>
              <a:buChar char="•"/>
              <a:defRPr sz="1900" b="0" i="0" u="none" strike="noStrike" cap="none">
                <a:solidFill>
                  <a:schemeClr val="dk1"/>
                </a:solidFill>
                <a:latin typeface="Calibri"/>
                <a:ea typeface="Calibri"/>
                <a:cs typeface="Calibri"/>
                <a:sym typeface="Calibri"/>
              </a:defRPr>
            </a:lvl8pPr>
            <a:lvl9pPr marL="3886103" marR="0" lvl="8" indent="-120553" algn="l" rtl="0">
              <a:lnSpc>
                <a:spcPct val="90000"/>
              </a:lnSpc>
              <a:spcBef>
                <a:spcPts val="500"/>
              </a:spcBef>
              <a:buClr>
                <a:schemeClr val="dk1"/>
              </a:buClr>
              <a:buSzPct val="100000"/>
              <a:buFont typeface="Arial"/>
              <a:buChar char="•"/>
              <a:defRPr sz="1900" b="0" i="0" u="none" strike="noStrike" cap="none">
                <a:solidFill>
                  <a:schemeClr val="dk1"/>
                </a:solidFill>
                <a:latin typeface="Calibri"/>
                <a:ea typeface="Calibri"/>
                <a:cs typeface="Calibri"/>
                <a:sym typeface="Calibri"/>
              </a:defRPr>
            </a:lvl9pPr>
          </a:lstStyle>
          <a:p>
            <a:endParaRPr/>
          </a:p>
        </p:txBody>
      </p:sp>
      <p:sp>
        <p:nvSpPr>
          <p:cNvPr id="162" name="Shape 162"/>
          <p:cNvSpPr txBox="1">
            <a:spLocks noGrp="1"/>
          </p:cNvSpPr>
          <p:nvPr>
            <p:ph type="dt" idx="10"/>
          </p:nvPr>
        </p:nvSpPr>
        <p:spPr>
          <a:xfrm>
            <a:off x="838200" y="6356351"/>
            <a:ext cx="2743199" cy="365125"/>
          </a:xfrm>
          <a:prstGeom prst="rect">
            <a:avLst/>
          </a:prstGeom>
          <a:noFill/>
          <a:ln>
            <a:noFill/>
          </a:ln>
        </p:spPr>
        <p:txBody>
          <a:bodyPr lIns="91425" tIns="91425" rIns="91425" bIns="91425" anchor="ctr" anchorCtr="0"/>
          <a:lstStyle>
            <a:lvl1pPr marL="0" marR="0" lvl="0" indent="0" algn="l" rtl="0">
              <a:spcBef>
                <a:spcPts val="0"/>
              </a:spcBef>
              <a:buNone/>
              <a:defRPr sz="1200">
                <a:solidFill>
                  <a:srgbClr val="888888"/>
                </a:solidFill>
                <a:latin typeface="Calibri"/>
                <a:ea typeface="Calibri"/>
                <a:cs typeface="Calibri"/>
                <a:sym typeface="Calibri"/>
              </a:defRPr>
            </a:lvl1pPr>
            <a:lvl2pPr marL="457189" marR="0" lvl="1" indent="-12689" algn="l" rtl="0">
              <a:spcBef>
                <a:spcPts val="0"/>
              </a:spcBef>
              <a:buNone/>
              <a:defRPr sz="1900" b="0" i="0" u="none" strike="noStrike" cap="none">
                <a:solidFill>
                  <a:schemeClr val="dk1"/>
                </a:solidFill>
                <a:latin typeface="Calibri"/>
                <a:ea typeface="Calibri"/>
                <a:cs typeface="Calibri"/>
                <a:sym typeface="Calibri"/>
              </a:defRPr>
            </a:lvl2pPr>
            <a:lvl3pPr marL="914377" marR="0" lvl="2" indent="-12677" algn="l" rtl="0">
              <a:spcBef>
                <a:spcPts val="0"/>
              </a:spcBef>
              <a:buNone/>
              <a:defRPr sz="1900" b="0" i="0" u="none" strike="noStrike" cap="none">
                <a:solidFill>
                  <a:schemeClr val="dk1"/>
                </a:solidFill>
                <a:latin typeface="Calibri"/>
                <a:ea typeface="Calibri"/>
                <a:cs typeface="Calibri"/>
                <a:sym typeface="Calibri"/>
              </a:defRPr>
            </a:lvl3pPr>
            <a:lvl4pPr marL="1371566" marR="0" lvl="3" indent="-12665" algn="l" rtl="0">
              <a:spcBef>
                <a:spcPts val="0"/>
              </a:spcBef>
              <a:buNone/>
              <a:defRPr sz="1900" b="0" i="0" u="none" strike="noStrike" cap="none">
                <a:solidFill>
                  <a:schemeClr val="dk1"/>
                </a:solidFill>
                <a:latin typeface="Calibri"/>
                <a:ea typeface="Calibri"/>
                <a:cs typeface="Calibri"/>
                <a:sym typeface="Calibri"/>
              </a:defRPr>
            </a:lvl4pPr>
            <a:lvl5pPr marL="1828754" marR="0" lvl="4" indent="-12654" algn="l" rtl="0">
              <a:spcBef>
                <a:spcPts val="0"/>
              </a:spcBef>
              <a:buNone/>
              <a:defRPr sz="1900" b="0" i="0" u="none" strike="noStrike" cap="none">
                <a:solidFill>
                  <a:schemeClr val="dk1"/>
                </a:solidFill>
                <a:latin typeface="Calibri"/>
                <a:ea typeface="Calibri"/>
                <a:cs typeface="Calibri"/>
                <a:sym typeface="Calibri"/>
              </a:defRPr>
            </a:lvl5pPr>
            <a:lvl6pPr marL="2285943" marR="0" lvl="5" indent="-12643" algn="l" rtl="0">
              <a:spcBef>
                <a:spcPts val="0"/>
              </a:spcBef>
              <a:buNone/>
              <a:defRPr sz="1900" b="0" i="0" u="none" strike="noStrike" cap="none">
                <a:solidFill>
                  <a:schemeClr val="dk1"/>
                </a:solidFill>
                <a:latin typeface="Calibri"/>
                <a:ea typeface="Calibri"/>
                <a:cs typeface="Calibri"/>
                <a:sym typeface="Calibri"/>
              </a:defRPr>
            </a:lvl6pPr>
            <a:lvl7pPr marL="2743131" marR="0" lvl="6" indent="-12631" algn="l" rtl="0">
              <a:spcBef>
                <a:spcPts val="0"/>
              </a:spcBef>
              <a:buNone/>
              <a:defRPr sz="1900" b="0" i="0" u="none" strike="noStrike" cap="none">
                <a:solidFill>
                  <a:schemeClr val="dk1"/>
                </a:solidFill>
                <a:latin typeface="Calibri"/>
                <a:ea typeface="Calibri"/>
                <a:cs typeface="Calibri"/>
                <a:sym typeface="Calibri"/>
              </a:defRPr>
            </a:lvl7pPr>
            <a:lvl8pPr marL="3200320" marR="0" lvl="7" indent="-12619" algn="l" rtl="0">
              <a:spcBef>
                <a:spcPts val="0"/>
              </a:spcBef>
              <a:buNone/>
              <a:defRPr sz="1900" b="0" i="0" u="none" strike="noStrike" cap="none">
                <a:solidFill>
                  <a:schemeClr val="dk1"/>
                </a:solidFill>
                <a:latin typeface="Calibri"/>
                <a:ea typeface="Calibri"/>
                <a:cs typeface="Calibri"/>
                <a:sym typeface="Calibri"/>
              </a:defRPr>
            </a:lvl8pPr>
            <a:lvl9pPr marL="3657509" marR="0" lvl="8" indent="-12608" algn="l" rtl="0">
              <a:spcBef>
                <a:spcPts val="0"/>
              </a:spcBef>
              <a:buNone/>
              <a:defRPr sz="1900" b="0" i="0" u="none" strike="noStrike" cap="none">
                <a:solidFill>
                  <a:schemeClr val="dk1"/>
                </a:solidFill>
                <a:latin typeface="Calibri"/>
                <a:ea typeface="Calibri"/>
                <a:cs typeface="Calibri"/>
                <a:sym typeface="Calibri"/>
              </a:defRPr>
            </a:lvl9pPr>
          </a:lstStyle>
          <a:p>
            <a:endParaRPr/>
          </a:p>
        </p:txBody>
      </p:sp>
      <p:sp>
        <p:nvSpPr>
          <p:cNvPr id="163" name="Shape 163"/>
          <p:cNvSpPr txBox="1">
            <a:spLocks noGrp="1"/>
          </p:cNvSpPr>
          <p:nvPr>
            <p:ph type="ftr" idx="11"/>
          </p:nvPr>
        </p:nvSpPr>
        <p:spPr>
          <a:xfrm>
            <a:off x="4038600" y="6356351"/>
            <a:ext cx="4114800" cy="365125"/>
          </a:xfrm>
          <a:prstGeom prst="rect">
            <a:avLst/>
          </a:prstGeom>
          <a:noFill/>
          <a:ln>
            <a:noFill/>
          </a:ln>
        </p:spPr>
        <p:txBody>
          <a:bodyPr lIns="91425" tIns="91425" rIns="91425" bIns="91425" anchor="ctr" anchorCtr="0"/>
          <a:lstStyle>
            <a:lvl1pPr marL="0" marR="0" lvl="0" indent="0" algn="ctr" rtl="0">
              <a:spcBef>
                <a:spcPts val="0"/>
              </a:spcBef>
              <a:buNone/>
              <a:defRPr sz="1200">
                <a:solidFill>
                  <a:srgbClr val="888888"/>
                </a:solidFill>
                <a:latin typeface="Calibri"/>
                <a:ea typeface="Calibri"/>
                <a:cs typeface="Calibri"/>
                <a:sym typeface="Calibri"/>
              </a:defRPr>
            </a:lvl1pPr>
            <a:lvl2pPr marL="457189" marR="0" lvl="1" indent="-12689" algn="l" rtl="0">
              <a:spcBef>
                <a:spcPts val="0"/>
              </a:spcBef>
              <a:buNone/>
              <a:defRPr sz="1900" b="0" i="0" u="none" strike="noStrike" cap="none">
                <a:solidFill>
                  <a:schemeClr val="dk1"/>
                </a:solidFill>
                <a:latin typeface="Calibri"/>
                <a:ea typeface="Calibri"/>
                <a:cs typeface="Calibri"/>
                <a:sym typeface="Calibri"/>
              </a:defRPr>
            </a:lvl2pPr>
            <a:lvl3pPr marL="914377" marR="0" lvl="2" indent="-12677" algn="l" rtl="0">
              <a:spcBef>
                <a:spcPts val="0"/>
              </a:spcBef>
              <a:buNone/>
              <a:defRPr sz="1900" b="0" i="0" u="none" strike="noStrike" cap="none">
                <a:solidFill>
                  <a:schemeClr val="dk1"/>
                </a:solidFill>
                <a:latin typeface="Calibri"/>
                <a:ea typeface="Calibri"/>
                <a:cs typeface="Calibri"/>
                <a:sym typeface="Calibri"/>
              </a:defRPr>
            </a:lvl3pPr>
            <a:lvl4pPr marL="1371566" marR="0" lvl="3" indent="-12665" algn="l" rtl="0">
              <a:spcBef>
                <a:spcPts val="0"/>
              </a:spcBef>
              <a:buNone/>
              <a:defRPr sz="1900" b="0" i="0" u="none" strike="noStrike" cap="none">
                <a:solidFill>
                  <a:schemeClr val="dk1"/>
                </a:solidFill>
                <a:latin typeface="Calibri"/>
                <a:ea typeface="Calibri"/>
                <a:cs typeface="Calibri"/>
                <a:sym typeface="Calibri"/>
              </a:defRPr>
            </a:lvl4pPr>
            <a:lvl5pPr marL="1828754" marR="0" lvl="4" indent="-12654" algn="l" rtl="0">
              <a:spcBef>
                <a:spcPts val="0"/>
              </a:spcBef>
              <a:buNone/>
              <a:defRPr sz="1900" b="0" i="0" u="none" strike="noStrike" cap="none">
                <a:solidFill>
                  <a:schemeClr val="dk1"/>
                </a:solidFill>
                <a:latin typeface="Calibri"/>
                <a:ea typeface="Calibri"/>
                <a:cs typeface="Calibri"/>
                <a:sym typeface="Calibri"/>
              </a:defRPr>
            </a:lvl5pPr>
            <a:lvl6pPr marL="2285943" marR="0" lvl="5" indent="-12643" algn="l" rtl="0">
              <a:spcBef>
                <a:spcPts val="0"/>
              </a:spcBef>
              <a:buNone/>
              <a:defRPr sz="1900" b="0" i="0" u="none" strike="noStrike" cap="none">
                <a:solidFill>
                  <a:schemeClr val="dk1"/>
                </a:solidFill>
                <a:latin typeface="Calibri"/>
                <a:ea typeface="Calibri"/>
                <a:cs typeface="Calibri"/>
                <a:sym typeface="Calibri"/>
              </a:defRPr>
            </a:lvl6pPr>
            <a:lvl7pPr marL="2743131" marR="0" lvl="6" indent="-12631" algn="l" rtl="0">
              <a:spcBef>
                <a:spcPts val="0"/>
              </a:spcBef>
              <a:buNone/>
              <a:defRPr sz="1900" b="0" i="0" u="none" strike="noStrike" cap="none">
                <a:solidFill>
                  <a:schemeClr val="dk1"/>
                </a:solidFill>
                <a:latin typeface="Calibri"/>
                <a:ea typeface="Calibri"/>
                <a:cs typeface="Calibri"/>
                <a:sym typeface="Calibri"/>
              </a:defRPr>
            </a:lvl7pPr>
            <a:lvl8pPr marL="3200320" marR="0" lvl="7" indent="-12619" algn="l" rtl="0">
              <a:spcBef>
                <a:spcPts val="0"/>
              </a:spcBef>
              <a:buNone/>
              <a:defRPr sz="1900" b="0" i="0" u="none" strike="noStrike" cap="none">
                <a:solidFill>
                  <a:schemeClr val="dk1"/>
                </a:solidFill>
                <a:latin typeface="Calibri"/>
                <a:ea typeface="Calibri"/>
                <a:cs typeface="Calibri"/>
                <a:sym typeface="Calibri"/>
              </a:defRPr>
            </a:lvl8pPr>
            <a:lvl9pPr marL="3657509" marR="0" lvl="8" indent="-12608" algn="l" rtl="0">
              <a:spcBef>
                <a:spcPts val="0"/>
              </a:spcBef>
              <a:buNone/>
              <a:defRPr sz="1900" b="0" i="0" u="none" strike="noStrike" cap="none">
                <a:solidFill>
                  <a:schemeClr val="dk1"/>
                </a:solidFill>
                <a:latin typeface="Calibri"/>
                <a:ea typeface="Calibri"/>
                <a:cs typeface="Calibri"/>
                <a:sym typeface="Calibri"/>
              </a:defRPr>
            </a:lvl9pPr>
          </a:lstStyle>
          <a:p>
            <a:endParaRPr/>
          </a:p>
        </p:txBody>
      </p:sp>
      <p:sp>
        <p:nvSpPr>
          <p:cNvPr id="164" name="Shape 164"/>
          <p:cNvSpPr txBox="1">
            <a:spLocks noGrp="1"/>
          </p:cNvSpPr>
          <p:nvPr>
            <p:ph type="sldNum" idx="12"/>
          </p:nvPr>
        </p:nvSpPr>
        <p:spPr>
          <a:xfrm>
            <a:off x="8610600" y="6356351"/>
            <a:ext cx="2743199" cy="365125"/>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1200">
                <a:solidFill>
                  <a:srgbClr val="888888"/>
                </a:solidFill>
                <a:latin typeface="Calibri"/>
                <a:ea typeface="Calibri"/>
                <a:cs typeface="Calibri"/>
                <a:sym typeface="Calibri"/>
              </a:rPr>
              <a:t>‹#›</a:t>
            </a:fld>
            <a:endParaRPr lang="en-US" sz="1200">
              <a:solidFill>
                <a:srgbClr val="888888"/>
              </a:solidFill>
              <a:latin typeface="Calibri"/>
              <a:ea typeface="Calibri"/>
              <a:cs typeface="Calibri"/>
              <a:sym typeface="Calibri"/>
            </a:endParaRPr>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cSld name="1_Title Slide">
    <p:bg>
      <p:bgPr>
        <a:solidFill>
          <a:schemeClr val="lt2"/>
        </a:solidFill>
        <a:effectLst/>
      </p:bgPr>
    </p:bg>
    <p:spTree>
      <p:nvGrpSpPr>
        <p:cNvPr id="1" name="Shape 368"/>
        <p:cNvGrpSpPr/>
        <p:nvPr/>
      </p:nvGrpSpPr>
      <p:grpSpPr>
        <a:xfrm>
          <a:off x="0" y="0"/>
          <a:ext cx="0" cy="0"/>
          <a:chOff x="0" y="0"/>
          <a:chExt cx="0" cy="0"/>
        </a:xfrm>
      </p:grpSpPr>
    </p:spTree>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p:cSld name="2_Title Slide">
    <p:bg>
      <p:bgPr>
        <a:solidFill>
          <a:schemeClr val="lt2"/>
        </a:solidFill>
        <a:effectLst/>
      </p:bgPr>
    </p:bg>
    <p:spTree>
      <p:nvGrpSpPr>
        <p:cNvPr id="1" name="Shape 369"/>
        <p:cNvGrpSpPr/>
        <p:nvPr/>
      </p:nvGrpSpPr>
      <p:grpSpPr>
        <a:xfrm>
          <a:off x="0" y="0"/>
          <a:ext cx="0" cy="0"/>
          <a:chOff x="0" y="0"/>
          <a:chExt cx="0" cy="0"/>
        </a:xfrm>
      </p:grpSpPr>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cSld name="Comparison">
    <p:spTree>
      <p:nvGrpSpPr>
        <p:cNvPr id="1" name="Shape 165"/>
        <p:cNvGrpSpPr/>
        <p:nvPr/>
      </p:nvGrpSpPr>
      <p:grpSpPr>
        <a:xfrm>
          <a:off x="0" y="0"/>
          <a:ext cx="0" cy="0"/>
          <a:chOff x="0" y="0"/>
          <a:chExt cx="0" cy="0"/>
        </a:xfrm>
      </p:grpSpPr>
      <p:sp>
        <p:nvSpPr>
          <p:cNvPr id="166" name="Shape 166"/>
          <p:cNvSpPr txBox="1">
            <a:spLocks noGrp="1"/>
          </p:cNvSpPr>
          <p:nvPr>
            <p:ph type="title"/>
          </p:nvPr>
        </p:nvSpPr>
        <p:spPr>
          <a:xfrm>
            <a:off x="839787" y="365125"/>
            <a:ext cx="10515599" cy="1325562"/>
          </a:xfrm>
          <a:prstGeom prst="rect">
            <a:avLst/>
          </a:prstGeom>
          <a:noFill/>
          <a:ln>
            <a:noFill/>
          </a:ln>
        </p:spPr>
        <p:txBody>
          <a:bodyPr lIns="91425" tIns="91425" rIns="91425" bIns="91425" anchor="ctr" anchorCtr="0"/>
          <a:lstStyle>
            <a:lvl1pPr marL="0" marR="0" lvl="0" indent="0" algn="l" rtl="0">
              <a:lnSpc>
                <a:spcPct val="90000"/>
              </a:lnSpc>
              <a:spcBef>
                <a:spcPts val="0"/>
              </a:spcBef>
              <a:buClr>
                <a:schemeClr val="dk1"/>
              </a:buClr>
              <a:buFont typeface="Calibri"/>
              <a:buNone/>
              <a:defRPr sz="4400" b="0" i="0" u="none" strike="noStrike" cap="none">
                <a:solidFill>
                  <a:schemeClr val="dk1"/>
                </a:solidFill>
                <a:latin typeface="Calibri"/>
                <a:ea typeface="Calibri"/>
                <a:cs typeface="Calibri"/>
                <a:sym typeface="Calibri"/>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167" name="Shape 167"/>
          <p:cNvSpPr txBox="1">
            <a:spLocks noGrp="1"/>
          </p:cNvSpPr>
          <p:nvPr>
            <p:ph type="body" idx="1"/>
          </p:nvPr>
        </p:nvSpPr>
        <p:spPr>
          <a:xfrm>
            <a:off x="839788" y="1681163"/>
            <a:ext cx="5157787" cy="823912"/>
          </a:xfrm>
          <a:prstGeom prst="rect">
            <a:avLst/>
          </a:prstGeom>
          <a:noFill/>
          <a:ln>
            <a:noFill/>
          </a:ln>
        </p:spPr>
        <p:txBody>
          <a:bodyPr lIns="91425" tIns="91425" rIns="91425" bIns="91425" anchor="b" anchorCtr="0"/>
          <a:lstStyle>
            <a:lvl1pPr marL="0" marR="0" lvl="0" indent="0" algn="l" rtl="0">
              <a:lnSpc>
                <a:spcPct val="90000"/>
              </a:lnSpc>
              <a:spcBef>
                <a:spcPts val="1000"/>
              </a:spcBef>
              <a:buClr>
                <a:schemeClr val="dk1"/>
              </a:buClr>
              <a:buFont typeface="Arial"/>
              <a:buNone/>
              <a:defRPr sz="2400" b="1" i="0" u="none" strike="noStrike" cap="none">
                <a:solidFill>
                  <a:schemeClr val="dk1"/>
                </a:solidFill>
                <a:latin typeface="Calibri"/>
                <a:ea typeface="Calibri"/>
                <a:cs typeface="Calibri"/>
                <a:sym typeface="Calibri"/>
              </a:defRPr>
            </a:lvl1pPr>
            <a:lvl2pPr marL="457189" marR="0" lvl="1" indent="-12689" algn="l" rtl="0">
              <a:lnSpc>
                <a:spcPct val="90000"/>
              </a:lnSpc>
              <a:spcBef>
                <a:spcPts val="500"/>
              </a:spcBef>
              <a:buClr>
                <a:schemeClr val="dk1"/>
              </a:buClr>
              <a:buFont typeface="Arial"/>
              <a:buNone/>
              <a:defRPr sz="2000" b="1" i="0" u="none" strike="noStrike" cap="none">
                <a:solidFill>
                  <a:schemeClr val="dk1"/>
                </a:solidFill>
                <a:latin typeface="Calibri"/>
                <a:ea typeface="Calibri"/>
                <a:cs typeface="Calibri"/>
                <a:sym typeface="Calibri"/>
              </a:defRPr>
            </a:lvl2pPr>
            <a:lvl3pPr marL="914377" marR="0" lvl="2" indent="-12677" algn="l" rtl="0">
              <a:lnSpc>
                <a:spcPct val="90000"/>
              </a:lnSpc>
              <a:spcBef>
                <a:spcPts val="500"/>
              </a:spcBef>
              <a:buClr>
                <a:schemeClr val="dk1"/>
              </a:buClr>
              <a:buFont typeface="Arial"/>
              <a:buNone/>
              <a:defRPr sz="1900" b="1" i="0" u="none" strike="noStrike" cap="none">
                <a:solidFill>
                  <a:schemeClr val="dk1"/>
                </a:solidFill>
                <a:latin typeface="Calibri"/>
                <a:ea typeface="Calibri"/>
                <a:cs typeface="Calibri"/>
                <a:sym typeface="Calibri"/>
              </a:defRPr>
            </a:lvl3pPr>
            <a:lvl4pPr marL="1371566" marR="0" lvl="3" indent="-12665" algn="l" rtl="0">
              <a:lnSpc>
                <a:spcPct val="90000"/>
              </a:lnSpc>
              <a:spcBef>
                <a:spcPts val="500"/>
              </a:spcBef>
              <a:buClr>
                <a:schemeClr val="dk1"/>
              </a:buClr>
              <a:buFont typeface="Arial"/>
              <a:buNone/>
              <a:defRPr sz="1600" b="1" i="0" u="none" strike="noStrike" cap="none">
                <a:solidFill>
                  <a:schemeClr val="dk1"/>
                </a:solidFill>
                <a:latin typeface="Calibri"/>
                <a:ea typeface="Calibri"/>
                <a:cs typeface="Calibri"/>
                <a:sym typeface="Calibri"/>
              </a:defRPr>
            </a:lvl4pPr>
            <a:lvl5pPr marL="1828754" marR="0" lvl="4" indent="-12654" algn="l" rtl="0">
              <a:lnSpc>
                <a:spcPct val="90000"/>
              </a:lnSpc>
              <a:spcBef>
                <a:spcPts val="500"/>
              </a:spcBef>
              <a:buClr>
                <a:schemeClr val="dk1"/>
              </a:buClr>
              <a:buFont typeface="Arial"/>
              <a:buNone/>
              <a:defRPr sz="1600" b="1" i="0" u="none" strike="noStrike" cap="none">
                <a:solidFill>
                  <a:schemeClr val="dk1"/>
                </a:solidFill>
                <a:latin typeface="Calibri"/>
                <a:ea typeface="Calibri"/>
                <a:cs typeface="Calibri"/>
                <a:sym typeface="Calibri"/>
              </a:defRPr>
            </a:lvl5pPr>
            <a:lvl6pPr marL="2285943" marR="0" lvl="5" indent="-12643" algn="l" rtl="0">
              <a:lnSpc>
                <a:spcPct val="90000"/>
              </a:lnSpc>
              <a:spcBef>
                <a:spcPts val="500"/>
              </a:spcBef>
              <a:buClr>
                <a:schemeClr val="dk1"/>
              </a:buClr>
              <a:buFont typeface="Arial"/>
              <a:buNone/>
              <a:defRPr sz="1600" b="1" i="0" u="none" strike="noStrike" cap="none">
                <a:solidFill>
                  <a:schemeClr val="dk1"/>
                </a:solidFill>
                <a:latin typeface="Calibri"/>
                <a:ea typeface="Calibri"/>
                <a:cs typeface="Calibri"/>
                <a:sym typeface="Calibri"/>
              </a:defRPr>
            </a:lvl6pPr>
            <a:lvl7pPr marL="2743131" marR="0" lvl="6" indent="-12631" algn="l" rtl="0">
              <a:lnSpc>
                <a:spcPct val="90000"/>
              </a:lnSpc>
              <a:spcBef>
                <a:spcPts val="500"/>
              </a:spcBef>
              <a:buClr>
                <a:schemeClr val="dk1"/>
              </a:buClr>
              <a:buFont typeface="Arial"/>
              <a:buNone/>
              <a:defRPr sz="1600" b="1" i="0" u="none" strike="noStrike" cap="none">
                <a:solidFill>
                  <a:schemeClr val="dk1"/>
                </a:solidFill>
                <a:latin typeface="Calibri"/>
                <a:ea typeface="Calibri"/>
                <a:cs typeface="Calibri"/>
                <a:sym typeface="Calibri"/>
              </a:defRPr>
            </a:lvl7pPr>
            <a:lvl8pPr marL="3200320" marR="0" lvl="7" indent="-12619" algn="l" rtl="0">
              <a:lnSpc>
                <a:spcPct val="90000"/>
              </a:lnSpc>
              <a:spcBef>
                <a:spcPts val="500"/>
              </a:spcBef>
              <a:buClr>
                <a:schemeClr val="dk1"/>
              </a:buClr>
              <a:buFont typeface="Arial"/>
              <a:buNone/>
              <a:defRPr sz="1600" b="1" i="0" u="none" strike="noStrike" cap="none">
                <a:solidFill>
                  <a:schemeClr val="dk1"/>
                </a:solidFill>
                <a:latin typeface="Calibri"/>
                <a:ea typeface="Calibri"/>
                <a:cs typeface="Calibri"/>
                <a:sym typeface="Calibri"/>
              </a:defRPr>
            </a:lvl8pPr>
            <a:lvl9pPr marL="3657509" marR="0" lvl="8" indent="-12608" algn="l" rtl="0">
              <a:lnSpc>
                <a:spcPct val="90000"/>
              </a:lnSpc>
              <a:spcBef>
                <a:spcPts val="500"/>
              </a:spcBef>
              <a:buClr>
                <a:schemeClr val="dk1"/>
              </a:buClr>
              <a:buFont typeface="Arial"/>
              <a:buNone/>
              <a:defRPr sz="1600" b="1" i="0" u="none" strike="noStrike" cap="none">
                <a:solidFill>
                  <a:schemeClr val="dk1"/>
                </a:solidFill>
                <a:latin typeface="Calibri"/>
                <a:ea typeface="Calibri"/>
                <a:cs typeface="Calibri"/>
                <a:sym typeface="Calibri"/>
              </a:defRPr>
            </a:lvl9pPr>
          </a:lstStyle>
          <a:p>
            <a:endParaRPr/>
          </a:p>
        </p:txBody>
      </p:sp>
      <p:sp>
        <p:nvSpPr>
          <p:cNvPr id="168" name="Shape 168"/>
          <p:cNvSpPr txBox="1">
            <a:spLocks noGrp="1"/>
          </p:cNvSpPr>
          <p:nvPr>
            <p:ph type="body" idx="2"/>
          </p:nvPr>
        </p:nvSpPr>
        <p:spPr>
          <a:xfrm>
            <a:off x="839788" y="2505075"/>
            <a:ext cx="5157787" cy="3684588"/>
          </a:xfrm>
          <a:prstGeom prst="rect">
            <a:avLst/>
          </a:prstGeom>
          <a:noFill/>
          <a:ln>
            <a:noFill/>
          </a:ln>
        </p:spPr>
        <p:txBody>
          <a:bodyPr lIns="91425" tIns="91425" rIns="91425" bIns="91425" anchor="t" anchorCtr="0"/>
          <a:lstStyle>
            <a:lvl1pPr marL="228594" marR="0" lvl="0" indent="-50793" algn="l" rtl="0">
              <a:lnSpc>
                <a:spcPct val="90000"/>
              </a:lnSpc>
              <a:spcBef>
                <a:spcPts val="1000"/>
              </a:spcBef>
              <a:buClr>
                <a:schemeClr val="dk1"/>
              </a:buClr>
              <a:buSzPct val="100000"/>
              <a:buFont typeface="Arial"/>
              <a:buChar char="•"/>
              <a:defRPr sz="2800" b="0" i="0" u="none" strike="noStrike" cap="none">
                <a:solidFill>
                  <a:schemeClr val="dk1"/>
                </a:solidFill>
                <a:latin typeface="Calibri"/>
                <a:ea typeface="Calibri"/>
                <a:cs typeface="Calibri"/>
                <a:sym typeface="Calibri"/>
              </a:defRPr>
            </a:lvl1pPr>
            <a:lvl2pPr marL="685783" marR="0" lvl="1" indent="-88882" algn="l" rtl="0">
              <a:lnSpc>
                <a:spcPct val="90000"/>
              </a:lnSpc>
              <a:spcBef>
                <a:spcPts val="500"/>
              </a:spcBef>
              <a:buClr>
                <a:schemeClr val="dk1"/>
              </a:buClr>
              <a:buSzPct val="100000"/>
              <a:buFont typeface="Arial"/>
              <a:buChar char="•"/>
              <a:defRPr sz="2400" b="0" i="0" u="none" strike="noStrike" cap="none">
                <a:solidFill>
                  <a:schemeClr val="dk1"/>
                </a:solidFill>
                <a:latin typeface="Calibri"/>
                <a:ea typeface="Calibri"/>
                <a:cs typeface="Calibri"/>
                <a:sym typeface="Calibri"/>
              </a:defRPr>
            </a:lvl2pPr>
            <a:lvl3pPr marL="1142971" marR="0" lvl="2" indent="-114271" algn="l" rtl="0">
              <a:lnSpc>
                <a:spcPct val="90000"/>
              </a:lnSpc>
              <a:spcBef>
                <a:spcPts val="5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3pPr>
            <a:lvl4pPr marL="1600160" marR="0" lvl="3" indent="-120609" algn="l" rtl="0">
              <a:lnSpc>
                <a:spcPct val="90000"/>
              </a:lnSpc>
              <a:spcBef>
                <a:spcPts val="500"/>
              </a:spcBef>
              <a:buClr>
                <a:schemeClr val="dk1"/>
              </a:buClr>
              <a:buSzPct val="100000"/>
              <a:buFont typeface="Arial"/>
              <a:buChar char="•"/>
              <a:defRPr sz="1900" b="0" i="0" u="none" strike="noStrike" cap="none">
                <a:solidFill>
                  <a:schemeClr val="dk1"/>
                </a:solidFill>
                <a:latin typeface="Calibri"/>
                <a:ea typeface="Calibri"/>
                <a:cs typeface="Calibri"/>
                <a:sym typeface="Calibri"/>
              </a:defRPr>
            </a:lvl4pPr>
            <a:lvl5pPr marL="2057349" marR="0" lvl="4" indent="-120599" algn="l" rtl="0">
              <a:lnSpc>
                <a:spcPct val="90000"/>
              </a:lnSpc>
              <a:spcBef>
                <a:spcPts val="500"/>
              </a:spcBef>
              <a:buClr>
                <a:schemeClr val="dk1"/>
              </a:buClr>
              <a:buSzPct val="100000"/>
              <a:buFont typeface="Arial"/>
              <a:buChar char="•"/>
              <a:defRPr sz="1900" b="0" i="0" u="none" strike="noStrike" cap="none">
                <a:solidFill>
                  <a:schemeClr val="dk1"/>
                </a:solidFill>
                <a:latin typeface="Calibri"/>
                <a:ea typeface="Calibri"/>
                <a:cs typeface="Calibri"/>
                <a:sym typeface="Calibri"/>
              </a:defRPr>
            </a:lvl5pPr>
            <a:lvl6pPr marL="2514537" marR="0" lvl="5" indent="-120587" algn="l" rtl="0">
              <a:lnSpc>
                <a:spcPct val="90000"/>
              </a:lnSpc>
              <a:spcBef>
                <a:spcPts val="500"/>
              </a:spcBef>
              <a:buClr>
                <a:schemeClr val="dk1"/>
              </a:buClr>
              <a:buSzPct val="100000"/>
              <a:buFont typeface="Arial"/>
              <a:buChar char="•"/>
              <a:defRPr sz="1900" b="0" i="0" u="none" strike="noStrike" cap="none">
                <a:solidFill>
                  <a:schemeClr val="dk1"/>
                </a:solidFill>
                <a:latin typeface="Calibri"/>
                <a:ea typeface="Calibri"/>
                <a:cs typeface="Calibri"/>
                <a:sym typeface="Calibri"/>
              </a:defRPr>
            </a:lvl6pPr>
            <a:lvl7pPr marL="2971726" marR="0" lvl="6" indent="-120575" algn="l" rtl="0">
              <a:lnSpc>
                <a:spcPct val="90000"/>
              </a:lnSpc>
              <a:spcBef>
                <a:spcPts val="500"/>
              </a:spcBef>
              <a:buClr>
                <a:schemeClr val="dk1"/>
              </a:buClr>
              <a:buSzPct val="100000"/>
              <a:buFont typeface="Arial"/>
              <a:buChar char="•"/>
              <a:defRPr sz="1900" b="0" i="0" u="none" strike="noStrike" cap="none">
                <a:solidFill>
                  <a:schemeClr val="dk1"/>
                </a:solidFill>
                <a:latin typeface="Calibri"/>
                <a:ea typeface="Calibri"/>
                <a:cs typeface="Calibri"/>
                <a:sym typeface="Calibri"/>
              </a:defRPr>
            </a:lvl7pPr>
            <a:lvl8pPr marL="3428914" marR="0" lvl="7" indent="-120563" algn="l" rtl="0">
              <a:lnSpc>
                <a:spcPct val="90000"/>
              </a:lnSpc>
              <a:spcBef>
                <a:spcPts val="500"/>
              </a:spcBef>
              <a:buClr>
                <a:schemeClr val="dk1"/>
              </a:buClr>
              <a:buSzPct val="100000"/>
              <a:buFont typeface="Arial"/>
              <a:buChar char="•"/>
              <a:defRPr sz="1900" b="0" i="0" u="none" strike="noStrike" cap="none">
                <a:solidFill>
                  <a:schemeClr val="dk1"/>
                </a:solidFill>
                <a:latin typeface="Calibri"/>
                <a:ea typeface="Calibri"/>
                <a:cs typeface="Calibri"/>
                <a:sym typeface="Calibri"/>
              </a:defRPr>
            </a:lvl8pPr>
            <a:lvl9pPr marL="3886103" marR="0" lvl="8" indent="-120553" algn="l" rtl="0">
              <a:lnSpc>
                <a:spcPct val="90000"/>
              </a:lnSpc>
              <a:spcBef>
                <a:spcPts val="500"/>
              </a:spcBef>
              <a:buClr>
                <a:schemeClr val="dk1"/>
              </a:buClr>
              <a:buSzPct val="100000"/>
              <a:buFont typeface="Arial"/>
              <a:buChar char="•"/>
              <a:defRPr sz="1900" b="0" i="0" u="none" strike="noStrike" cap="none">
                <a:solidFill>
                  <a:schemeClr val="dk1"/>
                </a:solidFill>
                <a:latin typeface="Calibri"/>
                <a:ea typeface="Calibri"/>
                <a:cs typeface="Calibri"/>
                <a:sym typeface="Calibri"/>
              </a:defRPr>
            </a:lvl9pPr>
          </a:lstStyle>
          <a:p>
            <a:endParaRPr/>
          </a:p>
        </p:txBody>
      </p:sp>
      <p:sp>
        <p:nvSpPr>
          <p:cNvPr id="169" name="Shape 169"/>
          <p:cNvSpPr txBox="1">
            <a:spLocks noGrp="1"/>
          </p:cNvSpPr>
          <p:nvPr>
            <p:ph type="body" idx="3"/>
          </p:nvPr>
        </p:nvSpPr>
        <p:spPr>
          <a:xfrm>
            <a:off x="6172201" y="1681163"/>
            <a:ext cx="5183187" cy="823912"/>
          </a:xfrm>
          <a:prstGeom prst="rect">
            <a:avLst/>
          </a:prstGeom>
          <a:noFill/>
          <a:ln>
            <a:noFill/>
          </a:ln>
        </p:spPr>
        <p:txBody>
          <a:bodyPr lIns="91425" tIns="91425" rIns="91425" bIns="91425" anchor="b" anchorCtr="0"/>
          <a:lstStyle>
            <a:lvl1pPr marL="0" marR="0" lvl="0" indent="0" algn="l" rtl="0">
              <a:lnSpc>
                <a:spcPct val="90000"/>
              </a:lnSpc>
              <a:spcBef>
                <a:spcPts val="1000"/>
              </a:spcBef>
              <a:buClr>
                <a:schemeClr val="dk1"/>
              </a:buClr>
              <a:buFont typeface="Arial"/>
              <a:buNone/>
              <a:defRPr sz="2400" b="1" i="0" u="none" strike="noStrike" cap="none">
                <a:solidFill>
                  <a:schemeClr val="dk1"/>
                </a:solidFill>
                <a:latin typeface="Calibri"/>
                <a:ea typeface="Calibri"/>
                <a:cs typeface="Calibri"/>
                <a:sym typeface="Calibri"/>
              </a:defRPr>
            </a:lvl1pPr>
            <a:lvl2pPr marL="457189" marR="0" lvl="1" indent="-12689" algn="l" rtl="0">
              <a:lnSpc>
                <a:spcPct val="90000"/>
              </a:lnSpc>
              <a:spcBef>
                <a:spcPts val="500"/>
              </a:spcBef>
              <a:buClr>
                <a:schemeClr val="dk1"/>
              </a:buClr>
              <a:buFont typeface="Arial"/>
              <a:buNone/>
              <a:defRPr sz="2000" b="1" i="0" u="none" strike="noStrike" cap="none">
                <a:solidFill>
                  <a:schemeClr val="dk1"/>
                </a:solidFill>
                <a:latin typeface="Calibri"/>
                <a:ea typeface="Calibri"/>
                <a:cs typeface="Calibri"/>
                <a:sym typeface="Calibri"/>
              </a:defRPr>
            </a:lvl2pPr>
            <a:lvl3pPr marL="914377" marR="0" lvl="2" indent="-12677" algn="l" rtl="0">
              <a:lnSpc>
                <a:spcPct val="90000"/>
              </a:lnSpc>
              <a:spcBef>
                <a:spcPts val="500"/>
              </a:spcBef>
              <a:buClr>
                <a:schemeClr val="dk1"/>
              </a:buClr>
              <a:buFont typeface="Arial"/>
              <a:buNone/>
              <a:defRPr sz="1900" b="1" i="0" u="none" strike="noStrike" cap="none">
                <a:solidFill>
                  <a:schemeClr val="dk1"/>
                </a:solidFill>
                <a:latin typeface="Calibri"/>
                <a:ea typeface="Calibri"/>
                <a:cs typeface="Calibri"/>
                <a:sym typeface="Calibri"/>
              </a:defRPr>
            </a:lvl3pPr>
            <a:lvl4pPr marL="1371566" marR="0" lvl="3" indent="-12665" algn="l" rtl="0">
              <a:lnSpc>
                <a:spcPct val="90000"/>
              </a:lnSpc>
              <a:spcBef>
                <a:spcPts val="500"/>
              </a:spcBef>
              <a:buClr>
                <a:schemeClr val="dk1"/>
              </a:buClr>
              <a:buFont typeface="Arial"/>
              <a:buNone/>
              <a:defRPr sz="1600" b="1" i="0" u="none" strike="noStrike" cap="none">
                <a:solidFill>
                  <a:schemeClr val="dk1"/>
                </a:solidFill>
                <a:latin typeface="Calibri"/>
                <a:ea typeface="Calibri"/>
                <a:cs typeface="Calibri"/>
                <a:sym typeface="Calibri"/>
              </a:defRPr>
            </a:lvl4pPr>
            <a:lvl5pPr marL="1828754" marR="0" lvl="4" indent="-12654" algn="l" rtl="0">
              <a:lnSpc>
                <a:spcPct val="90000"/>
              </a:lnSpc>
              <a:spcBef>
                <a:spcPts val="500"/>
              </a:spcBef>
              <a:buClr>
                <a:schemeClr val="dk1"/>
              </a:buClr>
              <a:buFont typeface="Arial"/>
              <a:buNone/>
              <a:defRPr sz="1600" b="1" i="0" u="none" strike="noStrike" cap="none">
                <a:solidFill>
                  <a:schemeClr val="dk1"/>
                </a:solidFill>
                <a:latin typeface="Calibri"/>
                <a:ea typeface="Calibri"/>
                <a:cs typeface="Calibri"/>
                <a:sym typeface="Calibri"/>
              </a:defRPr>
            </a:lvl5pPr>
            <a:lvl6pPr marL="2285943" marR="0" lvl="5" indent="-12643" algn="l" rtl="0">
              <a:lnSpc>
                <a:spcPct val="90000"/>
              </a:lnSpc>
              <a:spcBef>
                <a:spcPts val="500"/>
              </a:spcBef>
              <a:buClr>
                <a:schemeClr val="dk1"/>
              </a:buClr>
              <a:buFont typeface="Arial"/>
              <a:buNone/>
              <a:defRPr sz="1600" b="1" i="0" u="none" strike="noStrike" cap="none">
                <a:solidFill>
                  <a:schemeClr val="dk1"/>
                </a:solidFill>
                <a:latin typeface="Calibri"/>
                <a:ea typeface="Calibri"/>
                <a:cs typeface="Calibri"/>
                <a:sym typeface="Calibri"/>
              </a:defRPr>
            </a:lvl6pPr>
            <a:lvl7pPr marL="2743131" marR="0" lvl="6" indent="-12631" algn="l" rtl="0">
              <a:lnSpc>
                <a:spcPct val="90000"/>
              </a:lnSpc>
              <a:spcBef>
                <a:spcPts val="500"/>
              </a:spcBef>
              <a:buClr>
                <a:schemeClr val="dk1"/>
              </a:buClr>
              <a:buFont typeface="Arial"/>
              <a:buNone/>
              <a:defRPr sz="1600" b="1" i="0" u="none" strike="noStrike" cap="none">
                <a:solidFill>
                  <a:schemeClr val="dk1"/>
                </a:solidFill>
                <a:latin typeface="Calibri"/>
                <a:ea typeface="Calibri"/>
                <a:cs typeface="Calibri"/>
                <a:sym typeface="Calibri"/>
              </a:defRPr>
            </a:lvl7pPr>
            <a:lvl8pPr marL="3200320" marR="0" lvl="7" indent="-12619" algn="l" rtl="0">
              <a:lnSpc>
                <a:spcPct val="90000"/>
              </a:lnSpc>
              <a:spcBef>
                <a:spcPts val="500"/>
              </a:spcBef>
              <a:buClr>
                <a:schemeClr val="dk1"/>
              </a:buClr>
              <a:buFont typeface="Arial"/>
              <a:buNone/>
              <a:defRPr sz="1600" b="1" i="0" u="none" strike="noStrike" cap="none">
                <a:solidFill>
                  <a:schemeClr val="dk1"/>
                </a:solidFill>
                <a:latin typeface="Calibri"/>
                <a:ea typeface="Calibri"/>
                <a:cs typeface="Calibri"/>
                <a:sym typeface="Calibri"/>
              </a:defRPr>
            </a:lvl8pPr>
            <a:lvl9pPr marL="3657509" marR="0" lvl="8" indent="-12608" algn="l" rtl="0">
              <a:lnSpc>
                <a:spcPct val="90000"/>
              </a:lnSpc>
              <a:spcBef>
                <a:spcPts val="500"/>
              </a:spcBef>
              <a:buClr>
                <a:schemeClr val="dk1"/>
              </a:buClr>
              <a:buFont typeface="Arial"/>
              <a:buNone/>
              <a:defRPr sz="1600" b="1" i="0" u="none" strike="noStrike" cap="none">
                <a:solidFill>
                  <a:schemeClr val="dk1"/>
                </a:solidFill>
                <a:latin typeface="Calibri"/>
                <a:ea typeface="Calibri"/>
                <a:cs typeface="Calibri"/>
                <a:sym typeface="Calibri"/>
              </a:defRPr>
            </a:lvl9pPr>
          </a:lstStyle>
          <a:p>
            <a:endParaRPr/>
          </a:p>
        </p:txBody>
      </p:sp>
      <p:sp>
        <p:nvSpPr>
          <p:cNvPr id="170" name="Shape 170"/>
          <p:cNvSpPr txBox="1">
            <a:spLocks noGrp="1"/>
          </p:cNvSpPr>
          <p:nvPr>
            <p:ph type="body" idx="4"/>
          </p:nvPr>
        </p:nvSpPr>
        <p:spPr>
          <a:xfrm>
            <a:off x="6172201" y="2505075"/>
            <a:ext cx="5183187" cy="3684588"/>
          </a:xfrm>
          <a:prstGeom prst="rect">
            <a:avLst/>
          </a:prstGeom>
          <a:noFill/>
          <a:ln>
            <a:noFill/>
          </a:ln>
        </p:spPr>
        <p:txBody>
          <a:bodyPr lIns="91425" tIns="91425" rIns="91425" bIns="91425" anchor="t" anchorCtr="0"/>
          <a:lstStyle>
            <a:lvl1pPr marL="228594" marR="0" lvl="0" indent="-50793" algn="l" rtl="0">
              <a:lnSpc>
                <a:spcPct val="90000"/>
              </a:lnSpc>
              <a:spcBef>
                <a:spcPts val="1000"/>
              </a:spcBef>
              <a:buClr>
                <a:schemeClr val="dk1"/>
              </a:buClr>
              <a:buSzPct val="100000"/>
              <a:buFont typeface="Arial"/>
              <a:buChar char="•"/>
              <a:defRPr sz="2800" b="0" i="0" u="none" strike="noStrike" cap="none">
                <a:solidFill>
                  <a:schemeClr val="dk1"/>
                </a:solidFill>
                <a:latin typeface="Calibri"/>
                <a:ea typeface="Calibri"/>
                <a:cs typeface="Calibri"/>
                <a:sym typeface="Calibri"/>
              </a:defRPr>
            </a:lvl1pPr>
            <a:lvl2pPr marL="685783" marR="0" lvl="1" indent="-88882" algn="l" rtl="0">
              <a:lnSpc>
                <a:spcPct val="90000"/>
              </a:lnSpc>
              <a:spcBef>
                <a:spcPts val="500"/>
              </a:spcBef>
              <a:buClr>
                <a:schemeClr val="dk1"/>
              </a:buClr>
              <a:buSzPct val="100000"/>
              <a:buFont typeface="Arial"/>
              <a:buChar char="•"/>
              <a:defRPr sz="2400" b="0" i="0" u="none" strike="noStrike" cap="none">
                <a:solidFill>
                  <a:schemeClr val="dk1"/>
                </a:solidFill>
                <a:latin typeface="Calibri"/>
                <a:ea typeface="Calibri"/>
                <a:cs typeface="Calibri"/>
                <a:sym typeface="Calibri"/>
              </a:defRPr>
            </a:lvl2pPr>
            <a:lvl3pPr marL="1142971" marR="0" lvl="2" indent="-114271" algn="l" rtl="0">
              <a:lnSpc>
                <a:spcPct val="90000"/>
              </a:lnSpc>
              <a:spcBef>
                <a:spcPts val="5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3pPr>
            <a:lvl4pPr marL="1600160" marR="0" lvl="3" indent="-120609" algn="l" rtl="0">
              <a:lnSpc>
                <a:spcPct val="90000"/>
              </a:lnSpc>
              <a:spcBef>
                <a:spcPts val="500"/>
              </a:spcBef>
              <a:buClr>
                <a:schemeClr val="dk1"/>
              </a:buClr>
              <a:buSzPct val="100000"/>
              <a:buFont typeface="Arial"/>
              <a:buChar char="•"/>
              <a:defRPr sz="1900" b="0" i="0" u="none" strike="noStrike" cap="none">
                <a:solidFill>
                  <a:schemeClr val="dk1"/>
                </a:solidFill>
                <a:latin typeface="Calibri"/>
                <a:ea typeface="Calibri"/>
                <a:cs typeface="Calibri"/>
                <a:sym typeface="Calibri"/>
              </a:defRPr>
            </a:lvl4pPr>
            <a:lvl5pPr marL="2057349" marR="0" lvl="4" indent="-120599" algn="l" rtl="0">
              <a:lnSpc>
                <a:spcPct val="90000"/>
              </a:lnSpc>
              <a:spcBef>
                <a:spcPts val="500"/>
              </a:spcBef>
              <a:buClr>
                <a:schemeClr val="dk1"/>
              </a:buClr>
              <a:buSzPct val="100000"/>
              <a:buFont typeface="Arial"/>
              <a:buChar char="•"/>
              <a:defRPr sz="1900" b="0" i="0" u="none" strike="noStrike" cap="none">
                <a:solidFill>
                  <a:schemeClr val="dk1"/>
                </a:solidFill>
                <a:latin typeface="Calibri"/>
                <a:ea typeface="Calibri"/>
                <a:cs typeface="Calibri"/>
                <a:sym typeface="Calibri"/>
              </a:defRPr>
            </a:lvl5pPr>
            <a:lvl6pPr marL="2514537" marR="0" lvl="5" indent="-120587" algn="l" rtl="0">
              <a:lnSpc>
                <a:spcPct val="90000"/>
              </a:lnSpc>
              <a:spcBef>
                <a:spcPts val="500"/>
              </a:spcBef>
              <a:buClr>
                <a:schemeClr val="dk1"/>
              </a:buClr>
              <a:buSzPct val="100000"/>
              <a:buFont typeface="Arial"/>
              <a:buChar char="•"/>
              <a:defRPr sz="1900" b="0" i="0" u="none" strike="noStrike" cap="none">
                <a:solidFill>
                  <a:schemeClr val="dk1"/>
                </a:solidFill>
                <a:latin typeface="Calibri"/>
                <a:ea typeface="Calibri"/>
                <a:cs typeface="Calibri"/>
                <a:sym typeface="Calibri"/>
              </a:defRPr>
            </a:lvl6pPr>
            <a:lvl7pPr marL="2971726" marR="0" lvl="6" indent="-120575" algn="l" rtl="0">
              <a:lnSpc>
                <a:spcPct val="90000"/>
              </a:lnSpc>
              <a:spcBef>
                <a:spcPts val="500"/>
              </a:spcBef>
              <a:buClr>
                <a:schemeClr val="dk1"/>
              </a:buClr>
              <a:buSzPct val="100000"/>
              <a:buFont typeface="Arial"/>
              <a:buChar char="•"/>
              <a:defRPr sz="1900" b="0" i="0" u="none" strike="noStrike" cap="none">
                <a:solidFill>
                  <a:schemeClr val="dk1"/>
                </a:solidFill>
                <a:latin typeface="Calibri"/>
                <a:ea typeface="Calibri"/>
                <a:cs typeface="Calibri"/>
                <a:sym typeface="Calibri"/>
              </a:defRPr>
            </a:lvl7pPr>
            <a:lvl8pPr marL="3428914" marR="0" lvl="7" indent="-120563" algn="l" rtl="0">
              <a:lnSpc>
                <a:spcPct val="90000"/>
              </a:lnSpc>
              <a:spcBef>
                <a:spcPts val="500"/>
              </a:spcBef>
              <a:buClr>
                <a:schemeClr val="dk1"/>
              </a:buClr>
              <a:buSzPct val="100000"/>
              <a:buFont typeface="Arial"/>
              <a:buChar char="•"/>
              <a:defRPr sz="1900" b="0" i="0" u="none" strike="noStrike" cap="none">
                <a:solidFill>
                  <a:schemeClr val="dk1"/>
                </a:solidFill>
                <a:latin typeface="Calibri"/>
                <a:ea typeface="Calibri"/>
                <a:cs typeface="Calibri"/>
                <a:sym typeface="Calibri"/>
              </a:defRPr>
            </a:lvl8pPr>
            <a:lvl9pPr marL="3886103" marR="0" lvl="8" indent="-120553" algn="l" rtl="0">
              <a:lnSpc>
                <a:spcPct val="90000"/>
              </a:lnSpc>
              <a:spcBef>
                <a:spcPts val="500"/>
              </a:spcBef>
              <a:buClr>
                <a:schemeClr val="dk1"/>
              </a:buClr>
              <a:buSzPct val="100000"/>
              <a:buFont typeface="Arial"/>
              <a:buChar char="•"/>
              <a:defRPr sz="1900" b="0" i="0" u="none" strike="noStrike" cap="none">
                <a:solidFill>
                  <a:schemeClr val="dk1"/>
                </a:solidFill>
                <a:latin typeface="Calibri"/>
                <a:ea typeface="Calibri"/>
                <a:cs typeface="Calibri"/>
                <a:sym typeface="Calibri"/>
              </a:defRPr>
            </a:lvl9pPr>
          </a:lstStyle>
          <a:p>
            <a:endParaRPr/>
          </a:p>
        </p:txBody>
      </p:sp>
      <p:sp>
        <p:nvSpPr>
          <p:cNvPr id="171" name="Shape 171"/>
          <p:cNvSpPr txBox="1">
            <a:spLocks noGrp="1"/>
          </p:cNvSpPr>
          <p:nvPr>
            <p:ph type="dt" idx="10"/>
          </p:nvPr>
        </p:nvSpPr>
        <p:spPr>
          <a:xfrm>
            <a:off x="838200" y="6356351"/>
            <a:ext cx="2743199" cy="365125"/>
          </a:xfrm>
          <a:prstGeom prst="rect">
            <a:avLst/>
          </a:prstGeom>
          <a:noFill/>
          <a:ln>
            <a:noFill/>
          </a:ln>
        </p:spPr>
        <p:txBody>
          <a:bodyPr lIns="91425" tIns="91425" rIns="91425" bIns="91425" anchor="ctr" anchorCtr="0"/>
          <a:lstStyle>
            <a:lvl1pPr marL="0" marR="0" lvl="0" indent="0" algn="l" rtl="0">
              <a:spcBef>
                <a:spcPts val="0"/>
              </a:spcBef>
              <a:buNone/>
              <a:defRPr sz="1200">
                <a:solidFill>
                  <a:srgbClr val="888888"/>
                </a:solidFill>
                <a:latin typeface="Calibri"/>
                <a:ea typeface="Calibri"/>
                <a:cs typeface="Calibri"/>
                <a:sym typeface="Calibri"/>
              </a:defRPr>
            </a:lvl1pPr>
            <a:lvl2pPr marL="457189" marR="0" lvl="1" indent="-12689" algn="l" rtl="0">
              <a:spcBef>
                <a:spcPts val="0"/>
              </a:spcBef>
              <a:buNone/>
              <a:defRPr sz="1900" b="0" i="0" u="none" strike="noStrike" cap="none">
                <a:solidFill>
                  <a:schemeClr val="dk1"/>
                </a:solidFill>
                <a:latin typeface="Calibri"/>
                <a:ea typeface="Calibri"/>
                <a:cs typeface="Calibri"/>
                <a:sym typeface="Calibri"/>
              </a:defRPr>
            </a:lvl2pPr>
            <a:lvl3pPr marL="914377" marR="0" lvl="2" indent="-12677" algn="l" rtl="0">
              <a:spcBef>
                <a:spcPts val="0"/>
              </a:spcBef>
              <a:buNone/>
              <a:defRPr sz="1900" b="0" i="0" u="none" strike="noStrike" cap="none">
                <a:solidFill>
                  <a:schemeClr val="dk1"/>
                </a:solidFill>
                <a:latin typeface="Calibri"/>
                <a:ea typeface="Calibri"/>
                <a:cs typeface="Calibri"/>
                <a:sym typeface="Calibri"/>
              </a:defRPr>
            </a:lvl3pPr>
            <a:lvl4pPr marL="1371566" marR="0" lvl="3" indent="-12665" algn="l" rtl="0">
              <a:spcBef>
                <a:spcPts val="0"/>
              </a:spcBef>
              <a:buNone/>
              <a:defRPr sz="1900" b="0" i="0" u="none" strike="noStrike" cap="none">
                <a:solidFill>
                  <a:schemeClr val="dk1"/>
                </a:solidFill>
                <a:latin typeface="Calibri"/>
                <a:ea typeface="Calibri"/>
                <a:cs typeface="Calibri"/>
                <a:sym typeface="Calibri"/>
              </a:defRPr>
            </a:lvl4pPr>
            <a:lvl5pPr marL="1828754" marR="0" lvl="4" indent="-12654" algn="l" rtl="0">
              <a:spcBef>
                <a:spcPts val="0"/>
              </a:spcBef>
              <a:buNone/>
              <a:defRPr sz="1900" b="0" i="0" u="none" strike="noStrike" cap="none">
                <a:solidFill>
                  <a:schemeClr val="dk1"/>
                </a:solidFill>
                <a:latin typeface="Calibri"/>
                <a:ea typeface="Calibri"/>
                <a:cs typeface="Calibri"/>
                <a:sym typeface="Calibri"/>
              </a:defRPr>
            </a:lvl5pPr>
            <a:lvl6pPr marL="2285943" marR="0" lvl="5" indent="-12643" algn="l" rtl="0">
              <a:spcBef>
                <a:spcPts val="0"/>
              </a:spcBef>
              <a:buNone/>
              <a:defRPr sz="1900" b="0" i="0" u="none" strike="noStrike" cap="none">
                <a:solidFill>
                  <a:schemeClr val="dk1"/>
                </a:solidFill>
                <a:latin typeface="Calibri"/>
                <a:ea typeface="Calibri"/>
                <a:cs typeface="Calibri"/>
                <a:sym typeface="Calibri"/>
              </a:defRPr>
            </a:lvl6pPr>
            <a:lvl7pPr marL="2743131" marR="0" lvl="6" indent="-12631" algn="l" rtl="0">
              <a:spcBef>
                <a:spcPts val="0"/>
              </a:spcBef>
              <a:buNone/>
              <a:defRPr sz="1900" b="0" i="0" u="none" strike="noStrike" cap="none">
                <a:solidFill>
                  <a:schemeClr val="dk1"/>
                </a:solidFill>
                <a:latin typeface="Calibri"/>
                <a:ea typeface="Calibri"/>
                <a:cs typeface="Calibri"/>
                <a:sym typeface="Calibri"/>
              </a:defRPr>
            </a:lvl7pPr>
            <a:lvl8pPr marL="3200320" marR="0" lvl="7" indent="-12619" algn="l" rtl="0">
              <a:spcBef>
                <a:spcPts val="0"/>
              </a:spcBef>
              <a:buNone/>
              <a:defRPr sz="1900" b="0" i="0" u="none" strike="noStrike" cap="none">
                <a:solidFill>
                  <a:schemeClr val="dk1"/>
                </a:solidFill>
                <a:latin typeface="Calibri"/>
                <a:ea typeface="Calibri"/>
                <a:cs typeface="Calibri"/>
                <a:sym typeface="Calibri"/>
              </a:defRPr>
            </a:lvl8pPr>
            <a:lvl9pPr marL="3657509" marR="0" lvl="8" indent="-12608" algn="l" rtl="0">
              <a:spcBef>
                <a:spcPts val="0"/>
              </a:spcBef>
              <a:buNone/>
              <a:defRPr sz="1900" b="0" i="0" u="none" strike="noStrike" cap="none">
                <a:solidFill>
                  <a:schemeClr val="dk1"/>
                </a:solidFill>
                <a:latin typeface="Calibri"/>
                <a:ea typeface="Calibri"/>
                <a:cs typeface="Calibri"/>
                <a:sym typeface="Calibri"/>
              </a:defRPr>
            </a:lvl9pPr>
          </a:lstStyle>
          <a:p>
            <a:endParaRPr/>
          </a:p>
        </p:txBody>
      </p:sp>
      <p:sp>
        <p:nvSpPr>
          <p:cNvPr id="172" name="Shape 172"/>
          <p:cNvSpPr txBox="1">
            <a:spLocks noGrp="1"/>
          </p:cNvSpPr>
          <p:nvPr>
            <p:ph type="ftr" idx="11"/>
          </p:nvPr>
        </p:nvSpPr>
        <p:spPr>
          <a:xfrm>
            <a:off x="4038600" y="6356351"/>
            <a:ext cx="4114800" cy="365125"/>
          </a:xfrm>
          <a:prstGeom prst="rect">
            <a:avLst/>
          </a:prstGeom>
          <a:noFill/>
          <a:ln>
            <a:noFill/>
          </a:ln>
        </p:spPr>
        <p:txBody>
          <a:bodyPr lIns="91425" tIns="91425" rIns="91425" bIns="91425" anchor="ctr" anchorCtr="0"/>
          <a:lstStyle>
            <a:lvl1pPr marL="0" marR="0" lvl="0" indent="0" algn="ctr" rtl="0">
              <a:spcBef>
                <a:spcPts val="0"/>
              </a:spcBef>
              <a:buNone/>
              <a:defRPr sz="1200">
                <a:solidFill>
                  <a:srgbClr val="888888"/>
                </a:solidFill>
                <a:latin typeface="Calibri"/>
                <a:ea typeface="Calibri"/>
                <a:cs typeface="Calibri"/>
                <a:sym typeface="Calibri"/>
              </a:defRPr>
            </a:lvl1pPr>
            <a:lvl2pPr marL="457189" marR="0" lvl="1" indent="-12689" algn="l" rtl="0">
              <a:spcBef>
                <a:spcPts val="0"/>
              </a:spcBef>
              <a:buNone/>
              <a:defRPr sz="1900" b="0" i="0" u="none" strike="noStrike" cap="none">
                <a:solidFill>
                  <a:schemeClr val="dk1"/>
                </a:solidFill>
                <a:latin typeface="Calibri"/>
                <a:ea typeface="Calibri"/>
                <a:cs typeface="Calibri"/>
                <a:sym typeface="Calibri"/>
              </a:defRPr>
            </a:lvl2pPr>
            <a:lvl3pPr marL="914377" marR="0" lvl="2" indent="-12677" algn="l" rtl="0">
              <a:spcBef>
                <a:spcPts val="0"/>
              </a:spcBef>
              <a:buNone/>
              <a:defRPr sz="1900" b="0" i="0" u="none" strike="noStrike" cap="none">
                <a:solidFill>
                  <a:schemeClr val="dk1"/>
                </a:solidFill>
                <a:latin typeface="Calibri"/>
                <a:ea typeface="Calibri"/>
                <a:cs typeface="Calibri"/>
                <a:sym typeface="Calibri"/>
              </a:defRPr>
            </a:lvl3pPr>
            <a:lvl4pPr marL="1371566" marR="0" lvl="3" indent="-12665" algn="l" rtl="0">
              <a:spcBef>
                <a:spcPts val="0"/>
              </a:spcBef>
              <a:buNone/>
              <a:defRPr sz="1900" b="0" i="0" u="none" strike="noStrike" cap="none">
                <a:solidFill>
                  <a:schemeClr val="dk1"/>
                </a:solidFill>
                <a:latin typeface="Calibri"/>
                <a:ea typeface="Calibri"/>
                <a:cs typeface="Calibri"/>
                <a:sym typeface="Calibri"/>
              </a:defRPr>
            </a:lvl4pPr>
            <a:lvl5pPr marL="1828754" marR="0" lvl="4" indent="-12654" algn="l" rtl="0">
              <a:spcBef>
                <a:spcPts val="0"/>
              </a:spcBef>
              <a:buNone/>
              <a:defRPr sz="1900" b="0" i="0" u="none" strike="noStrike" cap="none">
                <a:solidFill>
                  <a:schemeClr val="dk1"/>
                </a:solidFill>
                <a:latin typeface="Calibri"/>
                <a:ea typeface="Calibri"/>
                <a:cs typeface="Calibri"/>
                <a:sym typeface="Calibri"/>
              </a:defRPr>
            </a:lvl5pPr>
            <a:lvl6pPr marL="2285943" marR="0" lvl="5" indent="-12643" algn="l" rtl="0">
              <a:spcBef>
                <a:spcPts val="0"/>
              </a:spcBef>
              <a:buNone/>
              <a:defRPr sz="1900" b="0" i="0" u="none" strike="noStrike" cap="none">
                <a:solidFill>
                  <a:schemeClr val="dk1"/>
                </a:solidFill>
                <a:latin typeface="Calibri"/>
                <a:ea typeface="Calibri"/>
                <a:cs typeface="Calibri"/>
                <a:sym typeface="Calibri"/>
              </a:defRPr>
            </a:lvl6pPr>
            <a:lvl7pPr marL="2743131" marR="0" lvl="6" indent="-12631" algn="l" rtl="0">
              <a:spcBef>
                <a:spcPts val="0"/>
              </a:spcBef>
              <a:buNone/>
              <a:defRPr sz="1900" b="0" i="0" u="none" strike="noStrike" cap="none">
                <a:solidFill>
                  <a:schemeClr val="dk1"/>
                </a:solidFill>
                <a:latin typeface="Calibri"/>
                <a:ea typeface="Calibri"/>
                <a:cs typeface="Calibri"/>
                <a:sym typeface="Calibri"/>
              </a:defRPr>
            </a:lvl7pPr>
            <a:lvl8pPr marL="3200320" marR="0" lvl="7" indent="-12619" algn="l" rtl="0">
              <a:spcBef>
                <a:spcPts val="0"/>
              </a:spcBef>
              <a:buNone/>
              <a:defRPr sz="1900" b="0" i="0" u="none" strike="noStrike" cap="none">
                <a:solidFill>
                  <a:schemeClr val="dk1"/>
                </a:solidFill>
                <a:latin typeface="Calibri"/>
                <a:ea typeface="Calibri"/>
                <a:cs typeface="Calibri"/>
                <a:sym typeface="Calibri"/>
              </a:defRPr>
            </a:lvl8pPr>
            <a:lvl9pPr marL="3657509" marR="0" lvl="8" indent="-12608" algn="l" rtl="0">
              <a:spcBef>
                <a:spcPts val="0"/>
              </a:spcBef>
              <a:buNone/>
              <a:defRPr sz="1900" b="0" i="0" u="none" strike="noStrike" cap="none">
                <a:solidFill>
                  <a:schemeClr val="dk1"/>
                </a:solidFill>
                <a:latin typeface="Calibri"/>
                <a:ea typeface="Calibri"/>
                <a:cs typeface="Calibri"/>
                <a:sym typeface="Calibri"/>
              </a:defRPr>
            </a:lvl9pPr>
          </a:lstStyle>
          <a:p>
            <a:endParaRPr/>
          </a:p>
        </p:txBody>
      </p:sp>
      <p:sp>
        <p:nvSpPr>
          <p:cNvPr id="173" name="Shape 173"/>
          <p:cNvSpPr txBox="1">
            <a:spLocks noGrp="1"/>
          </p:cNvSpPr>
          <p:nvPr>
            <p:ph type="sldNum" idx="12"/>
          </p:nvPr>
        </p:nvSpPr>
        <p:spPr>
          <a:xfrm>
            <a:off x="8610600" y="6356351"/>
            <a:ext cx="2743199" cy="365125"/>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1200">
                <a:solidFill>
                  <a:srgbClr val="888888"/>
                </a:solidFill>
                <a:latin typeface="Calibri"/>
                <a:ea typeface="Calibri"/>
                <a:cs typeface="Calibri"/>
                <a:sym typeface="Calibri"/>
              </a:rPr>
              <a:t>‹#›</a:t>
            </a:fld>
            <a:endParaRPr lang="en-US" sz="1200">
              <a:solidFill>
                <a:srgbClr val="888888"/>
              </a:solidFill>
              <a:latin typeface="Calibri"/>
              <a:ea typeface="Calibri"/>
              <a:cs typeface="Calibri"/>
              <a:sym typeface="Calibri"/>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Shape 174"/>
        <p:cNvGrpSpPr/>
        <p:nvPr/>
      </p:nvGrpSpPr>
      <p:grpSpPr>
        <a:xfrm>
          <a:off x="0" y="0"/>
          <a:ext cx="0" cy="0"/>
          <a:chOff x="0" y="0"/>
          <a:chExt cx="0" cy="0"/>
        </a:xfrm>
      </p:grpSpPr>
      <p:sp>
        <p:nvSpPr>
          <p:cNvPr id="175" name="Shape 175"/>
          <p:cNvSpPr txBox="1">
            <a:spLocks noGrp="1"/>
          </p:cNvSpPr>
          <p:nvPr>
            <p:ph type="title"/>
          </p:nvPr>
        </p:nvSpPr>
        <p:spPr>
          <a:xfrm>
            <a:off x="838200" y="365125"/>
            <a:ext cx="10515599" cy="1325562"/>
          </a:xfrm>
          <a:prstGeom prst="rect">
            <a:avLst/>
          </a:prstGeom>
          <a:noFill/>
          <a:ln>
            <a:noFill/>
          </a:ln>
        </p:spPr>
        <p:txBody>
          <a:bodyPr lIns="91425" tIns="91425" rIns="91425" bIns="91425" anchor="ctr" anchorCtr="0"/>
          <a:lstStyle>
            <a:lvl1pPr marL="0" marR="0" lvl="0" indent="0" algn="l" rtl="0">
              <a:lnSpc>
                <a:spcPct val="90000"/>
              </a:lnSpc>
              <a:spcBef>
                <a:spcPts val="0"/>
              </a:spcBef>
              <a:buClr>
                <a:schemeClr val="dk1"/>
              </a:buClr>
              <a:buFont typeface="Calibri"/>
              <a:buNone/>
              <a:defRPr sz="4400" b="0" i="0" u="none" strike="noStrike" cap="none">
                <a:solidFill>
                  <a:schemeClr val="dk1"/>
                </a:solidFill>
                <a:latin typeface="Calibri"/>
                <a:ea typeface="Calibri"/>
                <a:cs typeface="Calibri"/>
                <a:sym typeface="Calibri"/>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176" name="Shape 176"/>
          <p:cNvSpPr txBox="1">
            <a:spLocks noGrp="1"/>
          </p:cNvSpPr>
          <p:nvPr>
            <p:ph type="dt" idx="10"/>
          </p:nvPr>
        </p:nvSpPr>
        <p:spPr>
          <a:xfrm>
            <a:off x="838200" y="6356351"/>
            <a:ext cx="2743199" cy="365125"/>
          </a:xfrm>
          <a:prstGeom prst="rect">
            <a:avLst/>
          </a:prstGeom>
          <a:noFill/>
          <a:ln>
            <a:noFill/>
          </a:ln>
        </p:spPr>
        <p:txBody>
          <a:bodyPr lIns="91425" tIns="91425" rIns="91425" bIns="91425" anchor="ctr" anchorCtr="0"/>
          <a:lstStyle>
            <a:lvl1pPr marL="0" marR="0" lvl="0" indent="0" algn="l" rtl="0">
              <a:spcBef>
                <a:spcPts val="0"/>
              </a:spcBef>
              <a:buNone/>
              <a:defRPr sz="1200">
                <a:solidFill>
                  <a:srgbClr val="888888"/>
                </a:solidFill>
                <a:latin typeface="Calibri"/>
                <a:ea typeface="Calibri"/>
                <a:cs typeface="Calibri"/>
                <a:sym typeface="Calibri"/>
              </a:defRPr>
            </a:lvl1pPr>
            <a:lvl2pPr marL="457189" marR="0" lvl="1" indent="-12689" algn="l" rtl="0">
              <a:spcBef>
                <a:spcPts val="0"/>
              </a:spcBef>
              <a:buNone/>
              <a:defRPr sz="1900" b="0" i="0" u="none" strike="noStrike" cap="none">
                <a:solidFill>
                  <a:schemeClr val="dk1"/>
                </a:solidFill>
                <a:latin typeface="Calibri"/>
                <a:ea typeface="Calibri"/>
                <a:cs typeface="Calibri"/>
                <a:sym typeface="Calibri"/>
              </a:defRPr>
            </a:lvl2pPr>
            <a:lvl3pPr marL="914377" marR="0" lvl="2" indent="-12677" algn="l" rtl="0">
              <a:spcBef>
                <a:spcPts val="0"/>
              </a:spcBef>
              <a:buNone/>
              <a:defRPr sz="1900" b="0" i="0" u="none" strike="noStrike" cap="none">
                <a:solidFill>
                  <a:schemeClr val="dk1"/>
                </a:solidFill>
                <a:latin typeface="Calibri"/>
                <a:ea typeface="Calibri"/>
                <a:cs typeface="Calibri"/>
                <a:sym typeface="Calibri"/>
              </a:defRPr>
            </a:lvl3pPr>
            <a:lvl4pPr marL="1371566" marR="0" lvl="3" indent="-12665" algn="l" rtl="0">
              <a:spcBef>
                <a:spcPts val="0"/>
              </a:spcBef>
              <a:buNone/>
              <a:defRPr sz="1900" b="0" i="0" u="none" strike="noStrike" cap="none">
                <a:solidFill>
                  <a:schemeClr val="dk1"/>
                </a:solidFill>
                <a:latin typeface="Calibri"/>
                <a:ea typeface="Calibri"/>
                <a:cs typeface="Calibri"/>
                <a:sym typeface="Calibri"/>
              </a:defRPr>
            </a:lvl4pPr>
            <a:lvl5pPr marL="1828754" marR="0" lvl="4" indent="-12654" algn="l" rtl="0">
              <a:spcBef>
                <a:spcPts val="0"/>
              </a:spcBef>
              <a:buNone/>
              <a:defRPr sz="1900" b="0" i="0" u="none" strike="noStrike" cap="none">
                <a:solidFill>
                  <a:schemeClr val="dk1"/>
                </a:solidFill>
                <a:latin typeface="Calibri"/>
                <a:ea typeface="Calibri"/>
                <a:cs typeface="Calibri"/>
                <a:sym typeface="Calibri"/>
              </a:defRPr>
            </a:lvl5pPr>
            <a:lvl6pPr marL="2285943" marR="0" lvl="5" indent="-12643" algn="l" rtl="0">
              <a:spcBef>
                <a:spcPts val="0"/>
              </a:spcBef>
              <a:buNone/>
              <a:defRPr sz="1900" b="0" i="0" u="none" strike="noStrike" cap="none">
                <a:solidFill>
                  <a:schemeClr val="dk1"/>
                </a:solidFill>
                <a:latin typeface="Calibri"/>
                <a:ea typeface="Calibri"/>
                <a:cs typeface="Calibri"/>
                <a:sym typeface="Calibri"/>
              </a:defRPr>
            </a:lvl6pPr>
            <a:lvl7pPr marL="2743131" marR="0" lvl="6" indent="-12631" algn="l" rtl="0">
              <a:spcBef>
                <a:spcPts val="0"/>
              </a:spcBef>
              <a:buNone/>
              <a:defRPr sz="1900" b="0" i="0" u="none" strike="noStrike" cap="none">
                <a:solidFill>
                  <a:schemeClr val="dk1"/>
                </a:solidFill>
                <a:latin typeface="Calibri"/>
                <a:ea typeface="Calibri"/>
                <a:cs typeface="Calibri"/>
                <a:sym typeface="Calibri"/>
              </a:defRPr>
            </a:lvl7pPr>
            <a:lvl8pPr marL="3200320" marR="0" lvl="7" indent="-12619" algn="l" rtl="0">
              <a:spcBef>
                <a:spcPts val="0"/>
              </a:spcBef>
              <a:buNone/>
              <a:defRPr sz="1900" b="0" i="0" u="none" strike="noStrike" cap="none">
                <a:solidFill>
                  <a:schemeClr val="dk1"/>
                </a:solidFill>
                <a:latin typeface="Calibri"/>
                <a:ea typeface="Calibri"/>
                <a:cs typeface="Calibri"/>
                <a:sym typeface="Calibri"/>
              </a:defRPr>
            </a:lvl8pPr>
            <a:lvl9pPr marL="3657509" marR="0" lvl="8" indent="-12608" algn="l" rtl="0">
              <a:spcBef>
                <a:spcPts val="0"/>
              </a:spcBef>
              <a:buNone/>
              <a:defRPr sz="1900" b="0" i="0" u="none" strike="noStrike" cap="none">
                <a:solidFill>
                  <a:schemeClr val="dk1"/>
                </a:solidFill>
                <a:latin typeface="Calibri"/>
                <a:ea typeface="Calibri"/>
                <a:cs typeface="Calibri"/>
                <a:sym typeface="Calibri"/>
              </a:defRPr>
            </a:lvl9pPr>
          </a:lstStyle>
          <a:p>
            <a:endParaRPr/>
          </a:p>
        </p:txBody>
      </p:sp>
      <p:sp>
        <p:nvSpPr>
          <p:cNvPr id="177" name="Shape 177"/>
          <p:cNvSpPr txBox="1">
            <a:spLocks noGrp="1"/>
          </p:cNvSpPr>
          <p:nvPr>
            <p:ph type="ftr" idx="11"/>
          </p:nvPr>
        </p:nvSpPr>
        <p:spPr>
          <a:xfrm>
            <a:off x="4038600" y="6356351"/>
            <a:ext cx="4114800" cy="365125"/>
          </a:xfrm>
          <a:prstGeom prst="rect">
            <a:avLst/>
          </a:prstGeom>
          <a:noFill/>
          <a:ln>
            <a:noFill/>
          </a:ln>
        </p:spPr>
        <p:txBody>
          <a:bodyPr lIns="91425" tIns="91425" rIns="91425" bIns="91425" anchor="ctr" anchorCtr="0"/>
          <a:lstStyle>
            <a:lvl1pPr marL="0" marR="0" lvl="0" indent="0" algn="ctr" rtl="0">
              <a:spcBef>
                <a:spcPts val="0"/>
              </a:spcBef>
              <a:buNone/>
              <a:defRPr sz="1200">
                <a:solidFill>
                  <a:srgbClr val="888888"/>
                </a:solidFill>
                <a:latin typeface="Calibri"/>
                <a:ea typeface="Calibri"/>
                <a:cs typeface="Calibri"/>
                <a:sym typeface="Calibri"/>
              </a:defRPr>
            </a:lvl1pPr>
            <a:lvl2pPr marL="457189" marR="0" lvl="1" indent="-12689" algn="l" rtl="0">
              <a:spcBef>
                <a:spcPts val="0"/>
              </a:spcBef>
              <a:buNone/>
              <a:defRPr sz="1900" b="0" i="0" u="none" strike="noStrike" cap="none">
                <a:solidFill>
                  <a:schemeClr val="dk1"/>
                </a:solidFill>
                <a:latin typeface="Calibri"/>
                <a:ea typeface="Calibri"/>
                <a:cs typeface="Calibri"/>
                <a:sym typeface="Calibri"/>
              </a:defRPr>
            </a:lvl2pPr>
            <a:lvl3pPr marL="914377" marR="0" lvl="2" indent="-12677" algn="l" rtl="0">
              <a:spcBef>
                <a:spcPts val="0"/>
              </a:spcBef>
              <a:buNone/>
              <a:defRPr sz="1900" b="0" i="0" u="none" strike="noStrike" cap="none">
                <a:solidFill>
                  <a:schemeClr val="dk1"/>
                </a:solidFill>
                <a:latin typeface="Calibri"/>
                <a:ea typeface="Calibri"/>
                <a:cs typeface="Calibri"/>
                <a:sym typeface="Calibri"/>
              </a:defRPr>
            </a:lvl3pPr>
            <a:lvl4pPr marL="1371566" marR="0" lvl="3" indent="-12665" algn="l" rtl="0">
              <a:spcBef>
                <a:spcPts val="0"/>
              </a:spcBef>
              <a:buNone/>
              <a:defRPr sz="1900" b="0" i="0" u="none" strike="noStrike" cap="none">
                <a:solidFill>
                  <a:schemeClr val="dk1"/>
                </a:solidFill>
                <a:latin typeface="Calibri"/>
                <a:ea typeface="Calibri"/>
                <a:cs typeface="Calibri"/>
                <a:sym typeface="Calibri"/>
              </a:defRPr>
            </a:lvl4pPr>
            <a:lvl5pPr marL="1828754" marR="0" lvl="4" indent="-12654" algn="l" rtl="0">
              <a:spcBef>
                <a:spcPts val="0"/>
              </a:spcBef>
              <a:buNone/>
              <a:defRPr sz="1900" b="0" i="0" u="none" strike="noStrike" cap="none">
                <a:solidFill>
                  <a:schemeClr val="dk1"/>
                </a:solidFill>
                <a:latin typeface="Calibri"/>
                <a:ea typeface="Calibri"/>
                <a:cs typeface="Calibri"/>
                <a:sym typeface="Calibri"/>
              </a:defRPr>
            </a:lvl5pPr>
            <a:lvl6pPr marL="2285943" marR="0" lvl="5" indent="-12643" algn="l" rtl="0">
              <a:spcBef>
                <a:spcPts val="0"/>
              </a:spcBef>
              <a:buNone/>
              <a:defRPr sz="1900" b="0" i="0" u="none" strike="noStrike" cap="none">
                <a:solidFill>
                  <a:schemeClr val="dk1"/>
                </a:solidFill>
                <a:latin typeface="Calibri"/>
                <a:ea typeface="Calibri"/>
                <a:cs typeface="Calibri"/>
                <a:sym typeface="Calibri"/>
              </a:defRPr>
            </a:lvl6pPr>
            <a:lvl7pPr marL="2743131" marR="0" lvl="6" indent="-12631" algn="l" rtl="0">
              <a:spcBef>
                <a:spcPts val="0"/>
              </a:spcBef>
              <a:buNone/>
              <a:defRPr sz="1900" b="0" i="0" u="none" strike="noStrike" cap="none">
                <a:solidFill>
                  <a:schemeClr val="dk1"/>
                </a:solidFill>
                <a:latin typeface="Calibri"/>
                <a:ea typeface="Calibri"/>
                <a:cs typeface="Calibri"/>
                <a:sym typeface="Calibri"/>
              </a:defRPr>
            </a:lvl7pPr>
            <a:lvl8pPr marL="3200320" marR="0" lvl="7" indent="-12619" algn="l" rtl="0">
              <a:spcBef>
                <a:spcPts val="0"/>
              </a:spcBef>
              <a:buNone/>
              <a:defRPr sz="1900" b="0" i="0" u="none" strike="noStrike" cap="none">
                <a:solidFill>
                  <a:schemeClr val="dk1"/>
                </a:solidFill>
                <a:latin typeface="Calibri"/>
                <a:ea typeface="Calibri"/>
                <a:cs typeface="Calibri"/>
                <a:sym typeface="Calibri"/>
              </a:defRPr>
            </a:lvl8pPr>
            <a:lvl9pPr marL="3657509" marR="0" lvl="8" indent="-12608" algn="l" rtl="0">
              <a:spcBef>
                <a:spcPts val="0"/>
              </a:spcBef>
              <a:buNone/>
              <a:defRPr sz="1900" b="0" i="0" u="none" strike="noStrike" cap="none">
                <a:solidFill>
                  <a:schemeClr val="dk1"/>
                </a:solidFill>
                <a:latin typeface="Calibri"/>
                <a:ea typeface="Calibri"/>
                <a:cs typeface="Calibri"/>
                <a:sym typeface="Calibri"/>
              </a:defRPr>
            </a:lvl9pPr>
          </a:lstStyle>
          <a:p>
            <a:endParaRPr/>
          </a:p>
        </p:txBody>
      </p:sp>
      <p:sp>
        <p:nvSpPr>
          <p:cNvPr id="178" name="Shape 178"/>
          <p:cNvSpPr txBox="1">
            <a:spLocks noGrp="1"/>
          </p:cNvSpPr>
          <p:nvPr>
            <p:ph type="sldNum" idx="12"/>
          </p:nvPr>
        </p:nvSpPr>
        <p:spPr>
          <a:xfrm>
            <a:off x="8610600" y="6356351"/>
            <a:ext cx="2743199" cy="365125"/>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1200">
                <a:solidFill>
                  <a:srgbClr val="888888"/>
                </a:solidFill>
                <a:latin typeface="Calibri"/>
                <a:ea typeface="Calibri"/>
                <a:cs typeface="Calibri"/>
                <a:sym typeface="Calibri"/>
              </a:rPr>
              <a:t>‹#›</a:t>
            </a:fld>
            <a:endParaRPr lang="en-US" sz="1200">
              <a:solidFill>
                <a:srgbClr val="888888"/>
              </a:solidFill>
              <a:latin typeface="Calibri"/>
              <a:ea typeface="Calibri"/>
              <a:cs typeface="Calibri"/>
              <a:sym typeface="Calibri"/>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cSld name="Content with Caption">
    <p:spTree>
      <p:nvGrpSpPr>
        <p:cNvPr id="1" name="Shape 179"/>
        <p:cNvGrpSpPr/>
        <p:nvPr/>
      </p:nvGrpSpPr>
      <p:grpSpPr>
        <a:xfrm>
          <a:off x="0" y="0"/>
          <a:ext cx="0" cy="0"/>
          <a:chOff x="0" y="0"/>
          <a:chExt cx="0" cy="0"/>
        </a:xfrm>
      </p:grpSpPr>
      <p:sp>
        <p:nvSpPr>
          <p:cNvPr id="180" name="Shape 180"/>
          <p:cNvSpPr txBox="1">
            <a:spLocks noGrp="1"/>
          </p:cNvSpPr>
          <p:nvPr>
            <p:ph type="title"/>
          </p:nvPr>
        </p:nvSpPr>
        <p:spPr>
          <a:xfrm>
            <a:off x="839787" y="457200"/>
            <a:ext cx="3932237" cy="1600199"/>
          </a:xfrm>
          <a:prstGeom prst="rect">
            <a:avLst/>
          </a:prstGeom>
          <a:noFill/>
          <a:ln>
            <a:noFill/>
          </a:ln>
        </p:spPr>
        <p:txBody>
          <a:bodyPr lIns="91425" tIns="91425" rIns="91425" bIns="91425" anchor="b" anchorCtr="0"/>
          <a:lstStyle>
            <a:lvl1pPr marL="0" marR="0" lvl="0" indent="0" algn="l" rtl="0">
              <a:lnSpc>
                <a:spcPct val="90000"/>
              </a:lnSpc>
              <a:spcBef>
                <a:spcPts val="0"/>
              </a:spcBef>
              <a:buClr>
                <a:schemeClr val="dk1"/>
              </a:buClr>
              <a:buFont typeface="Calibri"/>
              <a:buNone/>
              <a:defRPr sz="3200" b="0" i="0" u="none" strike="noStrike" cap="none">
                <a:solidFill>
                  <a:schemeClr val="dk1"/>
                </a:solidFill>
                <a:latin typeface="Calibri"/>
                <a:ea typeface="Calibri"/>
                <a:cs typeface="Calibri"/>
                <a:sym typeface="Calibri"/>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181" name="Shape 181"/>
          <p:cNvSpPr txBox="1">
            <a:spLocks noGrp="1"/>
          </p:cNvSpPr>
          <p:nvPr>
            <p:ph type="body" idx="1"/>
          </p:nvPr>
        </p:nvSpPr>
        <p:spPr>
          <a:xfrm>
            <a:off x="5183187" y="987425"/>
            <a:ext cx="6172199" cy="4873624"/>
          </a:xfrm>
          <a:prstGeom prst="rect">
            <a:avLst/>
          </a:prstGeom>
          <a:noFill/>
          <a:ln>
            <a:noFill/>
          </a:ln>
        </p:spPr>
        <p:txBody>
          <a:bodyPr lIns="91425" tIns="91425" rIns="91425" bIns="91425" anchor="t" anchorCtr="0"/>
          <a:lstStyle>
            <a:lvl1pPr marL="228594" marR="0" lvl="0" indent="-25393" algn="l" rtl="0">
              <a:lnSpc>
                <a:spcPct val="90000"/>
              </a:lnSpc>
              <a:spcBef>
                <a:spcPts val="1000"/>
              </a:spcBef>
              <a:buClr>
                <a:schemeClr val="dk1"/>
              </a:buClr>
              <a:buSzPct val="100000"/>
              <a:buFont typeface="Arial"/>
              <a:buChar char="•"/>
              <a:defRPr sz="3200" b="0" i="0" u="none" strike="noStrike" cap="none">
                <a:solidFill>
                  <a:schemeClr val="dk1"/>
                </a:solidFill>
                <a:latin typeface="Calibri"/>
                <a:ea typeface="Calibri"/>
                <a:cs typeface="Calibri"/>
                <a:sym typeface="Calibri"/>
              </a:defRPr>
            </a:lvl1pPr>
            <a:lvl2pPr marL="685783" marR="0" lvl="1" indent="-63482" algn="l" rtl="0">
              <a:lnSpc>
                <a:spcPct val="90000"/>
              </a:lnSpc>
              <a:spcBef>
                <a:spcPts val="500"/>
              </a:spcBef>
              <a:buClr>
                <a:schemeClr val="dk1"/>
              </a:buClr>
              <a:buSzPct val="100000"/>
              <a:buFont typeface="Arial"/>
              <a:buChar char="•"/>
              <a:defRPr sz="2800" b="0" i="0" u="none" strike="noStrike" cap="none">
                <a:solidFill>
                  <a:schemeClr val="dk1"/>
                </a:solidFill>
                <a:latin typeface="Calibri"/>
                <a:ea typeface="Calibri"/>
                <a:cs typeface="Calibri"/>
                <a:sym typeface="Calibri"/>
              </a:defRPr>
            </a:lvl2pPr>
            <a:lvl3pPr marL="1142971" marR="0" lvl="2" indent="-88871" algn="l" rtl="0">
              <a:lnSpc>
                <a:spcPct val="90000"/>
              </a:lnSpc>
              <a:spcBef>
                <a:spcPts val="500"/>
              </a:spcBef>
              <a:buClr>
                <a:schemeClr val="dk1"/>
              </a:buClr>
              <a:buSzPct val="100000"/>
              <a:buFont typeface="Arial"/>
              <a:buChar char="•"/>
              <a:defRPr sz="2400" b="0" i="0" u="none" strike="noStrike" cap="none">
                <a:solidFill>
                  <a:schemeClr val="dk1"/>
                </a:solidFill>
                <a:latin typeface="Calibri"/>
                <a:ea typeface="Calibri"/>
                <a:cs typeface="Calibri"/>
                <a:sym typeface="Calibri"/>
              </a:defRPr>
            </a:lvl3pPr>
            <a:lvl4pPr marL="1600160" marR="0" lvl="3" indent="-114259" algn="l" rtl="0">
              <a:lnSpc>
                <a:spcPct val="90000"/>
              </a:lnSpc>
              <a:spcBef>
                <a:spcPts val="5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4pPr>
            <a:lvl5pPr marL="2057349" marR="0" lvl="4" indent="-114249" algn="l" rtl="0">
              <a:lnSpc>
                <a:spcPct val="90000"/>
              </a:lnSpc>
              <a:spcBef>
                <a:spcPts val="5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5pPr>
            <a:lvl6pPr marL="2514537" marR="0" lvl="5" indent="-114237" algn="l" rtl="0">
              <a:lnSpc>
                <a:spcPct val="90000"/>
              </a:lnSpc>
              <a:spcBef>
                <a:spcPts val="5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6pPr>
            <a:lvl7pPr marL="2971726" marR="0" lvl="6" indent="-114225" algn="l" rtl="0">
              <a:lnSpc>
                <a:spcPct val="90000"/>
              </a:lnSpc>
              <a:spcBef>
                <a:spcPts val="5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7pPr>
            <a:lvl8pPr marL="3428914" marR="0" lvl="7" indent="-114213" algn="l" rtl="0">
              <a:lnSpc>
                <a:spcPct val="90000"/>
              </a:lnSpc>
              <a:spcBef>
                <a:spcPts val="5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8pPr>
            <a:lvl9pPr marL="3886103" marR="0" lvl="8" indent="-114203" algn="l" rtl="0">
              <a:lnSpc>
                <a:spcPct val="90000"/>
              </a:lnSpc>
              <a:spcBef>
                <a:spcPts val="5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182" name="Shape 182"/>
          <p:cNvSpPr txBox="1">
            <a:spLocks noGrp="1"/>
          </p:cNvSpPr>
          <p:nvPr>
            <p:ph type="body" idx="2"/>
          </p:nvPr>
        </p:nvSpPr>
        <p:spPr>
          <a:xfrm>
            <a:off x="839787" y="2057400"/>
            <a:ext cx="3932237" cy="3811588"/>
          </a:xfrm>
          <a:prstGeom prst="rect">
            <a:avLst/>
          </a:prstGeom>
          <a:noFill/>
          <a:ln>
            <a:noFill/>
          </a:ln>
        </p:spPr>
        <p:txBody>
          <a:bodyPr lIns="91425" tIns="91425" rIns="91425" bIns="91425" anchor="t" anchorCtr="0"/>
          <a:lstStyle>
            <a:lvl1pPr marL="0" marR="0" lvl="0" indent="0" algn="l" rtl="0">
              <a:lnSpc>
                <a:spcPct val="90000"/>
              </a:lnSpc>
              <a:spcBef>
                <a:spcPts val="1000"/>
              </a:spcBef>
              <a:buClr>
                <a:schemeClr val="dk1"/>
              </a:buClr>
              <a:buFont typeface="Arial"/>
              <a:buNone/>
              <a:defRPr sz="1600" b="0" i="0" u="none" strike="noStrike" cap="none">
                <a:solidFill>
                  <a:schemeClr val="dk1"/>
                </a:solidFill>
                <a:latin typeface="Calibri"/>
                <a:ea typeface="Calibri"/>
                <a:cs typeface="Calibri"/>
                <a:sym typeface="Calibri"/>
              </a:defRPr>
            </a:lvl1pPr>
            <a:lvl2pPr marL="457189" marR="0" lvl="1" indent="-12689" algn="l" rtl="0">
              <a:lnSpc>
                <a:spcPct val="90000"/>
              </a:lnSpc>
              <a:spcBef>
                <a:spcPts val="500"/>
              </a:spcBef>
              <a:buClr>
                <a:schemeClr val="dk1"/>
              </a:buClr>
              <a:buFont typeface="Arial"/>
              <a:buNone/>
              <a:defRPr sz="1500" b="0" i="0" u="none" strike="noStrike" cap="none">
                <a:solidFill>
                  <a:schemeClr val="dk1"/>
                </a:solidFill>
                <a:latin typeface="Calibri"/>
                <a:ea typeface="Calibri"/>
                <a:cs typeface="Calibri"/>
                <a:sym typeface="Calibri"/>
              </a:defRPr>
            </a:lvl2pPr>
            <a:lvl3pPr marL="914377" marR="0" lvl="2" indent="-12677" algn="l" rtl="0">
              <a:lnSpc>
                <a:spcPct val="90000"/>
              </a:lnSpc>
              <a:spcBef>
                <a:spcPts val="500"/>
              </a:spcBef>
              <a:buClr>
                <a:schemeClr val="dk1"/>
              </a:buClr>
              <a:buFont typeface="Arial"/>
              <a:buNone/>
              <a:defRPr sz="1200" b="0" i="0" u="none" strike="noStrike" cap="none">
                <a:solidFill>
                  <a:schemeClr val="dk1"/>
                </a:solidFill>
                <a:latin typeface="Calibri"/>
                <a:ea typeface="Calibri"/>
                <a:cs typeface="Calibri"/>
                <a:sym typeface="Calibri"/>
              </a:defRPr>
            </a:lvl3pPr>
            <a:lvl4pPr marL="1371566" marR="0" lvl="3" indent="-12665" algn="l" rtl="0">
              <a:lnSpc>
                <a:spcPct val="90000"/>
              </a:lnSpc>
              <a:spcBef>
                <a:spcPts val="500"/>
              </a:spcBef>
              <a:buClr>
                <a:schemeClr val="dk1"/>
              </a:buClr>
              <a:buFont typeface="Arial"/>
              <a:buNone/>
              <a:defRPr sz="1100" b="0" i="0" u="none" strike="noStrike" cap="none">
                <a:solidFill>
                  <a:schemeClr val="dk1"/>
                </a:solidFill>
                <a:latin typeface="Calibri"/>
                <a:ea typeface="Calibri"/>
                <a:cs typeface="Calibri"/>
                <a:sym typeface="Calibri"/>
              </a:defRPr>
            </a:lvl4pPr>
            <a:lvl5pPr marL="1828754" marR="0" lvl="4" indent="-12654" algn="l" rtl="0">
              <a:lnSpc>
                <a:spcPct val="90000"/>
              </a:lnSpc>
              <a:spcBef>
                <a:spcPts val="500"/>
              </a:spcBef>
              <a:buClr>
                <a:schemeClr val="dk1"/>
              </a:buClr>
              <a:buFont typeface="Arial"/>
              <a:buNone/>
              <a:defRPr sz="1100" b="0" i="0" u="none" strike="noStrike" cap="none">
                <a:solidFill>
                  <a:schemeClr val="dk1"/>
                </a:solidFill>
                <a:latin typeface="Calibri"/>
                <a:ea typeface="Calibri"/>
                <a:cs typeface="Calibri"/>
                <a:sym typeface="Calibri"/>
              </a:defRPr>
            </a:lvl5pPr>
            <a:lvl6pPr marL="2285943" marR="0" lvl="5" indent="-12643" algn="l" rtl="0">
              <a:lnSpc>
                <a:spcPct val="90000"/>
              </a:lnSpc>
              <a:spcBef>
                <a:spcPts val="500"/>
              </a:spcBef>
              <a:buClr>
                <a:schemeClr val="dk1"/>
              </a:buClr>
              <a:buFont typeface="Arial"/>
              <a:buNone/>
              <a:defRPr sz="1100" b="0" i="0" u="none" strike="noStrike" cap="none">
                <a:solidFill>
                  <a:schemeClr val="dk1"/>
                </a:solidFill>
                <a:latin typeface="Calibri"/>
                <a:ea typeface="Calibri"/>
                <a:cs typeface="Calibri"/>
                <a:sym typeface="Calibri"/>
              </a:defRPr>
            </a:lvl6pPr>
            <a:lvl7pPr marL="2743131" marR="0" lvl="6" indent="-12631" algn="l" rtl="0">
              <a:lnSpc>
                <a:spcPct val="90000"/>
              </a:lnSpc>
              <a:spcBef>
                <a:spcPts val="500"/>
              </a:spcBef>
              <a:buClr>
                <a:schemeClr val="dk1"/>
              </a:buClr>
              <a:buFont typeface="Arial"/>
              <a:buNone/>
              <a:defRPr sz="1100" b="0" i="0" u="none" strike="noStrike" cap="none">
                <a:solidFill>
                  <a:schemeClr val="dk1"/>
                </a:solidFill>
                <a:latin typeface="Calibri"/>
                <a:ea typeface="Calibri"/>
                <a:cs typeface="Calibri"/>
                <a:sym typeface="Calibri"/>
              </a:defRPr>
            </a:lvl7pPr>
            <a:lvl8pPr marL="3200320" marR="0" lvl="7" indent="-12619" algn="l" rtl="0">
              <a:lnSpc>
                <a:spcPct val="90000"/>
              </a:lnSpc>
              <a:spcBef>
                <a:spcPts val="500"/>
              </a:spcBef>
              <a:buClr>
                <a:schemeClr val="dk1"/>
              </a:buClr>
              <a:buFont typeface="Arial"/>
              <a:buNone/>
              <a:defRPr sz="1100" b="0" i="0" u="none" strike="noStrike" cap="none">
                <a:solidFill>
                  <a:schemeClr val="dk1"/>
                </a:solidFill>
                <a:latin typeface="Calibri"/>
                <a:ea typeface="Calibri"/>
                <a:cs typeface="Calibri"/>
                <a:sym typeface="Calibri"/>
              </a:defRPr>
            </a:lvl8pPr>
            <a:lvl9pPr marL="3657509" marR="0" lvl="8" indent="-12608" algn="l" rtl="0">
              <a:lnSpc>
                <a:spcPct val="90000"/>
              </a:lnSpc>
              <a:spcBef>
                <a:spcPts val="500"/>
              </a:spcBef>
              <a:buClr>
                <a:schemeClr val="dk1"/>
              </a:buClr>
              <a:buFont typeface="Arial"/>
              <a:buNone/>
              <a:defRPr sz="1100" b="0" i="0" u="none" strike="noStrike" cap="none">
                <a:solidFill>
                  <a:schemeClr val="dk1"/>
                </a:solidFill>
                <a:latin typeface="Calibri"/>
                <a:ea typeface="Calibri"/>
                <a:cs typeface="Calibri"/>
                <a:sym typeface="Calibri"/>
              </a:defRPr>
            </a:lvl9pPr>
          </a:lstStyle>
          <a:p>
            <a:endParaRPr/>
          </a:p>
        </p:txBody>
      </p:sp>
      <p:sp>
        <p:nvSpPr>
          <p:cNvPr id="183" name="Shape 183"/>
          <p:cNvSpPr txBox="1">
            <a:spLocks noGrp="1"/>
          </p:cNvSpPr>
          <p:nvPr>
            <p:ph type="dt" idx="10"/>
          </p:nvPr>
        </p:nvSpPr>
        <p:spPr>
          <a:xfrm>
            <a:off x="838200" y="6356351"/>
            <a:ext cx="2743199" cy="365125"/>
          </a:xfrm>
          <a:prstGeom prst="rect">
            <a:avLst/>
          </a:prstGeom>
          <a:noFill/>
          <a:ln>
            <a:noFill/>
          </a:ln>
        </p:spPr>
        <p:txBody>
          <a:bodyPr lIns="91425" tIns="91425" rIns="91425" bIns="91425" anchor="ctr" anchorCtr="0"/>
          <a:lstStyle>
            <a:lvl1pPr marL="0" marR="0" lvl="0" indent="0" algn="l" rtl="0">
              <a:spcBef>
                <a:spcPts val="0"/>
              </a:spcBef>
              <a:buNone/>
              <a:defRPr sz="1200">
                <a:solidFill>
                  <a:srgbClr val="888888"/>
                </a:solidFill>
                <a:latin typeface="Calibri"/>
                <a:ea typeface="Calibri"/>
                <a:cs typeface="Calibri"/>
                <a:sym typeface="Calibri"/>
              </a:defRPr>
            </a:lvl1pPr>
            <a:lvl2pPr marL="457189" marR="0" lvl="1" indent="-12689" algn="l" rtl="0">
              <a:spcBef>
                <a:spcPts val="0"/>
              </a:spcBef>
              <a:buNone/>
              <a:defRPr sz="1900" b="0" i="0" u="none" strike="noStrike" cap="none">
                <a:solidFill>
                  <a:schemeClr val="dk1"/>
                </a:solidFill>
                <a:latin typeface="Calibri"/>
                <a:ea typeface="Calibri"/>
                <a:cs typeface="Calibri"/>
                <a:sym typeface="Calibri"/>
              </a:defRPr>
            </a:lvl2pPr>
            <a:lvl3pPr marL="914377" marR="0" lvl="2" indent="-12677" algn="l" rtl="0">
              <a:spcBef>
                <a:spcPts val="0"/>
              </a:spcBef>
              <a:buNone/>
              <a:defRPr sz="1900" b="0" i="0" u="none" strike="noStrike" cap="none">
                <a:solidFill>
                  <a:schemeClr val="dk1"/>
                </a:solidFill>
                <a:latin typeface="Calibri"/>
                <a:ea typeface="Calibri"/>
                <a:cs typeface="Calibri"/>
                <a:sym typeface="Calibri"/>
              </a:defRPr>
            </a:lvl3pPr>
            <a:lvl4pPr marL="1371566" marR="0" lvl="3" indent="-12665" algn="l" rtl="0">
              <a:spcBef>
                <a:spcPts val="0"/>
              </a:spcBef>
              <a:buNone/>
              <a:defRPr sz="1900" b="0" i="0" u="none" strike="noStrike" cap="none">
                <a:solidFill>
                  <a:schemeClr val="dk1"/>
                </a:solidFill>
                <a:latin typeface="Calibri"/>
                <a:ea typeface="Calibri"/>
                <a:cs typeface="Calibri"/>
                <a:sym typeface="Calibri"/>
              </a:defRPr>
            </a:lvl4pPr>
            <a:lvl5pPr marL="1828754" marR="0" lvl="4" indent="-12654" algn="l" rtl="0">
              <a:spcBef>
                <a:spcPts val="0"/>
              </a:spcBef>
              <a:buNone/>
              <a:defRPr sz="1900" b="0" i="0" u="none" strike="noStrike" cap="none">
                <a:solidFill>
                  <a:schemeClr val="dk1"/>
                </a:solidFill>
                <a:latin typeface="Calibri"/>
                <a:ea typeface="Calibri"/>
                <a:cs typeface="Calibri"/>
                <a:sym typeface="Calibri"/>
              </a:defRPr>
            </a:lvl5pPr>
            <a:lvl6pPr marL="2285943" marR="0" lvl="5" indent="-12643" algn="l" rtl="0">
              <a:spcBef>
                <a:spcPts val="0"/>
              </a:spcBef>
              <a:buNone/>
              <a:defRPr sz="1900" b="0" i="0" u="none" strike="noStrike" cap="none">
                <a:solidFill>
                  <a:schemeClr val="dk1"/>
                </a:solidFill>
                <a:latin typeface="Calibri"/>
                <a:ea typeface="Calibri"/>
                <a:cs typeface="Calibri"/>
                <a:sym typeface="Calibri"/>
              </a:defRPr>
            </a:lvl6pPr>
            <a:lvl7pPr marL="2743131" marR="0" lvl="6" indent="-12631" algn="l" rtl="0">
              <a:spcBef>
                <a:spcPts val="0"/>
              </a:spcBef>
              <a:buNone/>
              <a:defRPr sz="1900" b="0" i="0" u="none" strike="noStrike" cap="none">
                <a:solidFill>
                  <a:schemeClr val="dk1"/>
                </a:solidFill>
                <a:latin typeface="Calibri"/>
                <a:ea typeface="Calibri"/>
                <a:cs typeface="Calibri"/>
                <a:sym typeface="Calibri"/>
              </a:defRPr>
            </a:lvl7pPr>
            <a:lvl8pPr marL="3200320" marR="0" lvl="7" indent="-12619" algn="l" rtl="0">
              <a:spcBef>
                <a:spcPts val="0"/>
              </a:spcBef>
              <a:buNone/>
              <a:defRPr sz="1900" b="0" i="0" u="none" strike="noStrike" cap="none">
                <a:solidFill>
                  <a:schemeClr val="dk1"/>
                </a:solidFill>
                <a:latin typeface="Calibri"/>
                <a:ea typeface="Calibri"/>
                <a:cs typeface="Calibri"/>
                <a:sym typeface="Calibri"/>
              </a:defRPr>
            </a:lvl8pPr>
            <a:lvl9pPr marL="3657509" marR="0" lvl="8" indent="-12608" algn="l" rtl="0">
              <a:spcBef>
                <a:spcPts val="0"/>
              </a:spcBef>
              <a:buNone/>
              <a:defRPr sz="1900" b="0" i="0" u="none" strike="noStrike" cap="none">
                <a:solidFill>
                  <a:schemeClr val="dk1"/>
                </a:solidFill>
                <a:latin typeface="Calibri"/>
                <a:ea typeface="Calibri"/>
                <a:cs typeface="Calibri"/>
                <a:sym typeface="Calibri"/>
              </a:defRPr>
            </a:lvl9pPr>
          </a:lstStyle>
          <a:p>
            <a:endParaRPr/>
          </a:p>
        </p:txBody>
      </p:sp>
      <p:sp>
        <p:nvSpPr>
          <p:cNvPr id="184" name="Shape 184"/>
          <p:cNvSpPr txBox="1">
            <a:spLocks noGrp="1"/>
          </p:cNvSpPr>
          <p:nvPr>
            <p:ph type="ftr" idx="11"/>
          </p:nvPr>
        </p:nvSpPr>
        <p:spPr>
          <a:xfrm>
            <a:off x="4038600" y="6356351"/>
            <a:ext cx="4114800" cy="365125"/>
          </a:xfrm>
          <a:prstGeom prst="rect">
            <a:avLst/>
          </a:prstGeom>
          <a:noFill/>
          <a:ln>
            <a:noFill/>
          </a:ln>
        </p:spPr>
        <p:txBody>
          <a:bodyPr lIns="91425" tIns="91425" rIns="91425" bIns="91425" anchor="ctr" anchorCtr="0"/>
          <a:lstStyle>
            <a:lvl1pPr marL="0" marR="0" lvl="0" indent="0" algn="ctr" rtl="0">
              <a:spcBef>
                <a:spcPts val="0"/>
              </a:spcBef>
              <a:buNone/>
              <a:defRPr sz="1200">
                <a:solidFill>
                  <a:srgbClr val="888888"/>
                </a:solidFill>
                <a:latin typeface="Calibri"/>
                <a:ea typeface="Calibri"/>
                <a:cs typeface="Calibri"/>
                <a:sym typeface="Calibri"/>
              </a:defRPr>
            </a:lvl1pPr>
            <a:lvl2pPr marL="457189" marR="0" lvl="1" indent="-12689" algn="l" rtl="0">
              <a:spcBef>
                <a:spcPts val="0"/>
              </a:spcBef>
              <a:buNone/>
              <a:defRPr sz="1900" b="0" i="0" u="none" strike="noStrike" cap="none">
                <a:solidFill>
                  <a:schemeClr val="dk1"/>
                </a:solidFill>
                <a:latin typeface="Calibri"/>
                <a:ea typeface="Calibri"/>
                <a:cs typeface="Calibri"/>
                <a:sym typeface="Calibri"/>
              </a:defRPr>
            </a:lvl2pPr>
            <a:lvl3pPr marL="914377" marR="0" lvl="2" indent="-12677" algn="l" rtl="0">
              <a:spcBef>
                <a:spcPts val="0"/>
              </a:spcBef>
              <a:buNone/>
              <a:defRPr sz="1900" b="0" i="0" u="none" strike="noStrike" cap="none">
                <a:solidFill>
                  <a:schemeClr val="dk1"/>
                </a:solidFill>
                <a:latin typeface="Calibri"/>
                <a:ea typeface="Calibri"/>
                <a:cs typeface="Calibri"/>
                <a:sym typeface="Calibri"/>
              </a:defRPr>
            </a:lvl3pPr>
            <a:lvl4pPr marL="1371566" marR="0" lvl="3" indent="-12665" algn="l" rtl="0">
              <a:spcBef>
                <a:spcPts val="0"/>
              </a:spcBef>
              <a:buNone/>
              <a:defRPr sz="1900" b="0" i="0" u="none" strike="noStrike" cap="none">
                <a:solidFill>
                  <a:schemeClr val="dk1"/>
                </a:solidFill>
                <a:latin typeface="Calibri"/>
                <a:ea typeface="Calibri"/>
                <a:cs typeface="Calibri"/>
                <a:sym typeface="Calibri"/>
              </a:defRPr>
            </a:lvl4pPr>
            <a:lvl5pPr marL="1828754" marR="0" lvl="4" indent="-12654" algn="l" rtl="0">
              <a:spcBef>
                <a:spcPts val="0"/>
              </a:spcBef>
              <a:buNone/>
              <a:defRPr sz="1900" b="0" i="0" u="none" strike="noStrike" cap="none">
                <a:solidFill>
                  <a:schemeClr val="dk1"/>
                </a:solidFill>
                <a:latin typeface="Calibri"/>
                <a:ea typeface="Calibri"/>
                <a:cs typeface="Calibri"/>
                <a:sym typeface="Calibri"/>
              </a:defRPr>
            </a:lvl5pPr>
            <a:lvl6pPr marL="2285943" marR="0" lvl="5" indent="-12643" algn="l" rtl="0">
              <a:spcBef>
                <a:spcPts val="0"/>
              </a:spcBef>
              <a:buNone/>
              <a:defRPr sz="1900" b="0" i="0" u="none" strike="noStrike" cap="none">
                <a:solidFill>
                  <a:schemeClr val="dk1"/>
                </a:solidFill>
                <a:latin typeface="Calibri"/>
                <a:ea typeface="Calibri"/>
                <a:cs typeface="Calibri"/>
                <a:sym typeface="Calibri"/>
              </a:defRPr>
            </a:lvl6pPr>
            <a:lvl7pPr marL="2743131" marR="0" lvl="6" indent="-12631" algn="l" rtl="0">
              <a:spcBef>
                <a:spcPts val="0"/>
              </a:spcBef>
              <a:buNone/>
              <a:defRPr sz="1900" b="0" i="0" u="none" strike="noStrike" cap="none">
                <a:solidFill>
                  <a:schemeClr val="dk1"/>
                </a:solidFill>
                <a:latin typeface="Calibri"/>
                <a:ea typeface="Calibri"/>
                <a:cs typeface="Calibri"/>
                <a:sym typeface="Calibri"/>
              </a:defRPr>
            </a:lvl7pPr>
            <a:lvl8pPr marL="3200320" marR="0" lvl="7" indent="-12619" algn="l" rtl="0">
              <a:spcBef>
                <a:spcPts val="0"/>
              </a:spcBef>
              <a:buNone/>
              <a:defRPr sz="1900" b="0" i="0" u="none" strike="noStrike" cap="none">
                <a:solidFill>
                  <a:schemeClr val="dk1"/>
                </a:solidFill>
                <a:latin typeface="Calibri"/>
                <a:ea typeface="Calibri"/>
                <a:cs typeface="Calibri"/>
                <a:sym typeface="Calibri"/>
              </a:defRPr>
            </a:lvl8pPr>
            <a:lvl9pPr marL="3657509" marR="0" lvl="8" indent="-12608" algn="l" rtl="0">
              <a:spcBef>
                <a:spcPts val="0"/>
              </a:spcBef>
              <a:buNone/>
              <a:defRPr sz="1900" b="0" i="0" u="none" strike="noStrike" cap="none">
                <a:solidFill>
                  <a:schemeClr val="dk1"/>
                </a:solidFill>
                <a:latin typeface="Calibri"/>
                <a:ea typeface="Calibri"/>
                <a:cs typeface="Calibri"/>
                <a:sym typeface="Calibri"/>
              </a:defRPr>
            </a:lvl9pPr>
          </a:lstStyle>
          <a:p>
            <a:endParaRPr/>
          </a:p>
        </p:txBody>
      </p:sp>
      <p:sp>
        <p:nvSpPr>
          <p:cNvPr id="185" name="Shape 185"/>
          <p:cNvSpPr txBox="1">
            <a:spLocks noGrp="1"/>
          </p:cNvSpPr>
          <p:nvPr>
            <p:ph type="sldNum" idx="12"/>
          </p:nvPr>
        </p:nvSpPr>
        <p:spPr>
          <a:xfrm>
            <a:off x="8610600" y="6356351"/>
            <a:ext cx="2743199" cy="365125"/>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1200">
                <a:solidFill>
                  <a:srgbClr val="888888"/>
                </a:solidFill>
                <a:latin typeface="Calibri"/>
                <a:ea typeface="Calibri"/>
                <a:cs typeface="Calibri"/>
                <a:sym typeface="Calibri"/>
              </a:rPr>
              <a:t>‹#›</a:t>
            </a:fld>
            <a:endParaRPr lang="en-US" sz="1200">
              <a:solidFill>
                <a:srgbClr val="888888"/>
              </a:solidFill>
              <a:latin typeface="Calibri"/>
              <a:ea typeface="Calibri"/>
              <a:cs typeface="Calibri"/>
              <a:sym typeface="Calibri"/>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cSld name="Picture with Caption">
    <p:spTree>
      <p:nvGrpSpPr>
        <p:cNvPr id="1" name="Shape 186"/>
        <p:cNvGrpSpPr/>
        <p:nvPr/>
      </p:nvGrpSpPr>
      <p:grpSpPr>
        <a:xfrm>
          <a:off x="0" y="0"/>
          <a:ext cx="0" cy="0"/>
          <a:chOff x="0" y="0"/>
          <a:chExt cx="0" cy="0"/>
        </a:xfrm>
      </p:grpSpPr>
      <p:sp>
        <p:nvSpPr>
          <p:cNvPr id="187" name="Shape 187"/>
          <p:cNvSpPr txBox="1">
            <a:spLocks noGrp="1"/>
          </p:cNvSpPr>
          <p:nvPr>
            <p:ph type="title"/>
          </p:nvPr>
        </p:nvSpPr>
        <p:spPr>
          <a:xfrm>
            <a:off x="839787" y="457200"/>
            <a:ext cx="3932237" cy="1600199"/>
          </a:xfrm>
          <a:prstGeom prst="rect">
            <a:avLst/>
          </a:prstGeom>
          <a:noFill/>
          <a:ln>
            <a:noFill/>
          </a:ln>
        </p:spPr>
        <p:txBody>
          <a:bodyPr lIns="91425" tIns="91425" rIns="91425" bIns="91425" anchor="b" anchorCtr="0"/>
          <a:lstStyle>
            <a:lvl1pPr marL="0" marR="0" lvl="0" indent="0" algn="l" rtl="0">
              <a:lnSpc>
                <a:spcPct val="90000"/>
              </a:lnSpc>
              <a:spcBef>
                <a:spcPts val="0"/>
              </a:spcBef>
              <a:buClr>
                <a:schemeClr val="dk1"/>
              </a:buClr>
              <a:buFont typeface="Calibri"/>
              <a:buNone/>
              <a:defRPr sz="3200" b="0" i="0" u="none" strike="noStrike" cap="none">
                <a:solidFill>
                  <a:schemeClr val="dk1"/>
                </a:solidFill>
                <a:latin typeface="Calibri"/>
                <a:ea typeface="Calibri"/>
                <a:cs typeface="Calibri"/>
                <a:sym typeface="Calibri"/>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188" name="Shape 188"/>
          <p:cNvSpPr>
            <a:spLocks noGrp="1"/>
          </p:cNvSpPr>
          <p:nvPr>
            <p:ph type="pic" idx="2"/>
          </p:nvPr>
        </p:nvSpPr>
        <p:spPr>
          <a:xfrm>
            <a:off x="5183187" y="987425"/>
            <a:ext cx="6172199" cy="4873624"/>
          </a:xfrm>
          <a:prstGeom prst="rect">
            <a:avLst/>
          </a:prstGeom>
          <a:noFill/>
          <a:ln>
            <a:noFill/>
          </a:ln>
        </p:spPr>
        <p:txBody>
          <a:bodyPr lIns="91425" tIns="91425" rIns="91425" bIns="91425" anchor="t" anchorCtr="0"/>
          <a:lstStyle>
            <a:lvl1pPr marL="0" marR="0" lvl="0" indent="0" algn="l" rtl="0">
              <a:lnSpc>
                <a:spcPct val="90000"/>
              </a:lnSpc>
              <a:spcBef>
                <a:spcPts val="1000"/>
              </a:spcBef>
              <a:buClr>
                <a:schemeClr val="dk1"/>
              </a:buClr>
              <a:buFont typeface="Arial"/>
              <a:buNone/>
              <a:defRPr sz="3200" b="0" i="0" u="none" strike="noStrike" cap="none">
                <a:solidFill>
                  <a:schemeClr val="dk1"/>
                </a:solidFill>
                <a:latin typeface="Calibri"/>
                <a:ea typeface="Calibri"/>
                <a:cs typeface="Calibri"/>
                <a:sym typeface="Calibri"/>
              </a:defRPr>
            </a:lvl1pPr>
            <a:lvl2pPr marL="457189" marR="0" lvl="1" indent="-12689" algn="l" rtl="0">
              <a:lnSpc>
                <a:spcPct val="90000"/>
              </a:lnSpc>
              <a:spcBef>
                <a:spcPts val="500"/>
              </a:spcBef>
              <a:buClr>
                <a:schemeClr val="dk1"/>
              </a:buClr>
              <a:buFont typeface="Arial"/>
              <a:buNone/>
              <a:defRPr sz="2800" b="0" i="0" u="none" strike="noStrike" cap="none">
                <a:solidFill>
                  <a:schemeClr val="dk1"/>
                </a:solidFill>
                <a:latin typeface="Calibri"/>
                <a:ea typeface="Calibri"/>
                <a:cs typeface="Calibri"/>
                <a:sym typeface="Calibri"/>
              </a:defRPr>
            </a:lvl2pPr>
            <a:lvl3pPr marL="914377" marR="0" lvl="2" indent="-12677" algn="l" rtl="0">
              <a:lnSpc>
                <a:spcPct val="90000"/>
              </a:lnSpc>
              <a:spcBef>
                <a:spcPts val="500"/>
              </a:spcBef>
              <a:buClr>
                <a:schemeClr val="dk1"/>
              </a:buClr>
              <a:buFont typeface="Arial"/>
              <a:buNone/>
              <a:defRPr sz="2400" b="0" i="0" u="none" strike="noStrike" cap="none">
                <a:solidFill>
                  <a:schemeClr val="dk1"/>
                </a:solidFill>
                <a:latin typeface="Calibri"/>
                <a:ea typeface="Calibri"/>
                <a:cs typeface="Calibri"/>
                <a:sym typeface="Calibri"/>
              </a:defRPr>
            </a:lvl3pPr>
            <a:lvl4pPr marL="1371566" marR="0" lvl="3" indent="-12665" algn="l" rtl="0">
              <a:lnSpc>
                <a:spcPct val="90000"/>
              </a:lnSpc>
              <a:spcBef>
                <a:spcPts val="500"/>
              </a:spcBef>
              <a:buClr>
                <a:schemeClr val="dk1"/>
              </a:buClr>
              <a:buFont typeface="Arial"/>
              <a:buNone/>
              <a:defRPr sz="2000" b="0" i="0" u="none" strike="noStrike" cap="none">
                <a:solidFill>
                  <a:schemeClr val="dk1"/>
                </a:solidFill>
                <a:latin typeface="Calibri"/>
                <a:ea typeface="Calibri"/>
                <a:cs typeface="Calibri"/>
                <a:sym typeface="Calibri"/>
              </a:defRPr>
            </a:lvl4pPr>
            <a:lvl5pPr marL="1828754" marR="0" lvl="4" indent="-12654" algn="l" rtl="0">
              <a:lnSpc>
                <a:spcPct val="90000"/>
              </a:lnSpc>
              <a:spcBef>
                <a:spcPts val="500"/>
              </a:spcBef>
              <a:buClr>
                <a:schemeClr val="dk1"/>
              </a:buClr>
              <a:buFont typeface="Arial"/>
              <a:buNone/>
              <a:defRPr sz="2000" b="0" i="0" u="none" strike="noStrike" cap="none">
                <a:solidFill>
                  <a:schemeClr val="dk1"/>
                </a:solidFill>
                <a:latin typeface="Calibri"/>
                <a:ea typeface="Calibri"/>
                <a:cs typeface="Calibri"/>
                <a:sym typeface="Calibri"/>
              </a:defRPr>
            </a:lvl5pPr>
            <a:lvl6pPr marL="2285943" marR="0" lvl="5" indent="-12643" algn="l" rtl="0">
              <a:lnSpc>
                <a:spcPct val="90000"/>
              </a:lnSpc>
              <a:spcBef>
                <a:spcPts val="500"/>
              </a:spcBef>
              <a:buClr>
                <a:schemeClr val="dk1"/>
              </a:buClr>
              <a:buFont typeface="Arial"/>
              <a:buNone/>
              <a:defRPr sz="2000" b="0" i="0" u="none" strike="noStrike" cap="none">
                <a:solidFill>
                  <a:schemeClr val="dk1"/>
                </a:solidFill>
                <a:latin typeface="Calibri"/>
                <a:ea typeface="Calibri"/>
                <a:cs typeface="Calibri"/>
                <a:sym typeface="Calibri"/>
              </a:defRPr>
            </a:lvl6pPr>
            <a:lvl7pPr marL="2743131" marR="0" lvl="6" indent="-12631" algn="l" rtl="0">
              <a:lnSpc>
                <a:spcPct val="90000"/>
              </a:lnSpc>
              <a:spcBef>
                <a:spcPts val="500"/>
              </a:spcBef>
              <a:buClr>
                <a:schemeClr val="dk1"/>
              </a:buClr>
              <a:buFont typeface="Arial"/>
              <a:buNone/>
              <a:defRPr sz="2000" b="0" i="0" u="none" strike="noStrike" cap="none">
                <a:solidFill>
                  <a:schemeClr val="dk1"/>
                </a:solidFill>
                <a:latin typeface="Calibri"/>
                <a:ea typeface="Calibri"/>
                <a:cs typeface="Calibri"/>
                <a:sym typeface="Calibri"/>
              </a:defRPr>
            </a:lvl7pPr>
            <a:lvl8pPr marL="3200320" marR="0" lvl="7" indent="-12619" algn="l" rtl="0">
              <a:lnSpc>
                <a:spcPct val="90000"/>
              </a:lnSpc>
              <a:spcBef>
                <a:spcPts val="500"/>
              </a:spcBef>
              <a:buClr>
                <a:schemeClr val="dk1"/>
              </a:buClr>
              <a:buFont typeface="Arial"/>
              <a:buNone/>
              <a:defRPr sz="2000" b="0" i="0" u="none" strike="noStrike" cap="none">
                <a:solidFill>
                  <a:schemeClr val="dk1"/>
                </a:solidFill>
                <a:latin typeface="Calibri"/>
                <a:ea typeface="Calibri"/>
                <a:cs typeface="Calibri"/>
                <a:sym typeface="Calibri"/>
              </a:defRPr>
            </a:lvl8pPr>
            <a:lvl9pPr marL="3657509" marR="0" lvl="8" indent="-12608" algn="l" rtl="0">
              <a:lnSpc>
                <a:spcPct val="90000"/>
              </a:lnSpc>
              <a:spcBef>
                <a:spcPts val="500"/>
              </a:spcBef>
              <a:buClr>
                <a:schemeClr val="dk1"/>
              </a:buClr>
              <a:buFont typeface="Arial"/>
              <a:buNone/>
              <a:defRPr sz="2000" b="0" i="0" u="none" strike="noStrike" cap="none">
                <a:solidFill>
                  <a:schemeClr val="dk1"/>
                </a:solidFill>
                <a:latin typeface="Calibri"/>
                <a:ea typeface="Calibri"/>
                <a:cs typeface="Calibri"/>
                <a:sym typeface="Calibri"/>
              </a:defRPr>
            </a:lvl9pPr>
          </a:lstStyle>
          <a:p>
            <a:endParaRPr/>
          </a:p>
        </p:txBody>
      </p:sp>
      <p:sp>
        <p:nvSpPr>
          <p:cNvPr id="189" name="Shape 189"/>
          <p:cNvSpPr txBox="1">
            <a:spLocks noGrp="1"/>
          </p:cNvSpPr>
          <p:nvPr>
            <p:ph type="body" idx="1"/>
          </p:nvPr>
        </p:nvSpPr>
        <p:spPr>
          <a:xfrm>
            <a:off x="839787" y="2057400"/>
            <a:ext cx="3932237" cy="3811588"/>
          </a:xfrm>
          <a:prstGeom prst="rect">
            <a:avLst/>
          </a:prstGeom>
          <a:noFill/>
          <a:ln>
            <a:noFill/>
          </a:ln>
        </p:spPr>
        <p:txBody>
          <a:bodyPr lIns="91425" tIns="91425" rIns="91425" bIns="91425" anchor="t" anchorCtr="0"/>
          <a:lstStyle>
            <a:lvl1pPr marL="0" marR="0" lvl="0" indent="0" algn="l" rtl="0">
              <a:lnSpc>
                <a:spcPct val="90000"/>
              </a:lnSpc>
              <a:spcBef>
                <a:spcPts val="1000"/>
              </a:spcBef>
              <a:buClr>
                <a:schemeClr val="dk1"/>
              </a:buClr>
              <a:buFont typeface="Arial"/>
              <a:buNone/>
              <a:defRPr sz="1600" b="0" i="0" u="none" strike="noStrike" cap="none">
                <a:solidFill>
                  <a:schemeClr val="dk1"/>
                </a:solidFill>
                <a:latin typeface="Calibri"/>
                <a:ea typeface="Calibri"/>
                <a:cs typeface="Calibri"/>
                <a:sym typeface="Calibri"/>
              </a:defRPr>
            </a:lvl1pPr>
            <a:lvl2pPr marL="457189" marR="0" lvl="1" indent="-12689" algn="l" rtl="0">
              <a:lnSpc>
                <a:spcPct val="90000"/>
              </a:lnSpc>
              <a:spcBef>
                <a:spcPts val="500"/>
              </a:spcBef>
              <a:buClr>
                <a:schemeClr val="dk1"/>
              </a:buClr>
              <a:buFont typeface="Arial"/>
              <a:buNone/>
              <a:defRPr sz="1500" b="0" i="0" u="none" strike="noStrike" cap="none">
                <a:solidFill>
                  <a:schemeClr val="dk1"/>
                </a:solidFill>
                <a:latin typeface="Calibri"/>
                <a:ea typeface="Calibri"/>
                <a:cs typeface="Calibri"/>
                <a:sym typeface="Calibri"/>
              </a:defRPr>
            </a:lvl2pPr>
            <a:lvl3pPr marL="914377" marR="0" lvl="2" indent="-12677" algn="l" rtl="0">
              <a:lnSpc>
                <a:spcPct val="90000"/>
              </a:lnSpc>
              <a:spcBef>
                <a:spcPts val="500"/>
              </a:spcBef>
              <a:buClr>
                <a:schemeClr val="dk1"/>
              </a:buClr>
              <a:buFont typeface="Arial"/>
              <a:buNone/>
              <a:defRPr sz="1200" b="0" i="0" u="none" strike="noStrike" cap="none">
                <a:solidFill>
                  <a:schemeClr val="dk1"/>
                </a:solidFill>
                <a:latin typeface="Calibri"/>
                <a:ea typeface="Calibri"/>
                <a:cs typeface="Calibri"/>
                <a:sym typeface="Calibri"/>
              </a:defRPr>
            </a:lvl3pPr>
            <a:lvl4pPr marL="1371566" marR="0" lvl="3" indent="-12665" algn="l" rtl="0">
              <a:lnSpc>
                <a:spcPct val="90000"/>
              </a:lnSpc>
              <a:spcBef>
                <a:spcPts val="500"/>
              </a:spcBef>
              <a:buClr>
                <a:schemeClr val="dk1"/>
              </a:buClr>
              <a:buFont typeface="Arial"/>
              <a:buNone/>
              <a:defRPr sz="1100" b="0" i="0" u="none" strike="noStrike" cap="none">
                <a:solidFill>
                  <a:schemeClr val="dk1"/>
                </a:solidFill>
                <a:latin typeface="Calibri"/>
                <a:ea typeface="Calibri"/>
                <a:cs typeface="Calibri"/>
                <a:sym typeface="Calibri"/>
              </a:defRPr>
            </a:lvl4pPr>
            <a:lvl5pPr marL="1828754" marR="0" lvl="4" indent="-12654" algn="l" rtl="0">
              <a:lnSpc>
                <a:spcPct val="90000"/>
              </a:lnSpc>
              <a:spcBef>
                <a:spcPts val="500"/>
              </a:spcBef>
              <a:buClr>
                <a:schemeClr val="dk1"/>
              </a:buClr>
              <a:buFont typeface="Arial"/>
              <a:buNone/>
              <a:defRPr sz="1100" b="0" i="0" u="none" strike="noStrike" cap="none">
                <a:solidFill>
                  <a:schemeClr val="dk1"/>
                </a:solidFill>
                <a:latin typeface="Calibri"/>
                <a:ea typeface="Calibri"/>
                <a:cs typeface="Calibri"/>
                <a:sym typeface="Calibri"/>
              </a:defRPr>
            </a:lvl5pPr>
            <a:lvl6pPr marL="2285943" marR="0" lvl="5" indent="-12643" algn="l" rtl="0">
              <a:lnSpc>
                <a:spcPct val="90000"/>
              </a:lnSpc>
              <a:spcBef>
                <a:spcPts val="500"/>
              </a:spcBef>
              <a:buClr>
                <a:schemeClr val="dk1"/>
              </a:buClr>
              <a:buFont typeface="Arial"/>
              <a:buNone/>
              <a:defRPr sz="1100" b="0" i="0" u="none" strike="noStrike" cap="none">
                <a:solidFill>
                  <a:schemeClr val="dk1"/>
                </a:solidFill>
                <a:latin typeface="Calibri"/>
                <a:ea typeface="Calibri"/>
                <a:cs typeface="Calibri"/>
                <a:sym typeface="Calibri"/>
              </a:defRPr>
            </a:lvl6pPr>
            <a:lvl7pPr marL="2743131" marR="0" lvl="6" indent="-12631" algn="l" rtl="0">
              <a:lnSpc>
                <a:spcPct val="90000"/>
              </a:lnSpc>
              <a:spcBef>
                <a:spcPts val="500"/>
              </a:spcBef>
              <a:buClr>
                <a:schemeClr val="dk1"/>
              </a:buClr>
              <a:buFont typeface="Arial"/>
              <a:buNone/>
              <a:defRPr sz="1100" b="0" i="0" u="none" strike="noStrike" cap="none">
                <a:solidFill>
                  <a:schemeClr val="dk1"/>
                </a:solidFill>
                <a:latin typeface="Calibri"/>
                <a:ea typeface="Calibri"/>
                <a:cs typeface="Calibri"/>
                <a:sym typeface="Calibri"/>
              </a:defRPr>
            </a:lvl7pPr>
            <a:lvl8pPr marL="3200320" marR="0" lvl="7" indent="-12619" algn="l" rtl="0">
              <a:lnSpc>
                <a:spcPct val="90000"/>
              </a:lnSpc>
              <a:spcBef>
                <a:spcPts val="500"/>
              </a:spcBef>
              <a:buClr>
                <a:schemeClr val="dk1"/>
              </a:buClr>
              <a:buFont typeface="Arial"/>
              <a:buNone/>
              <a:defRPr sz="1100" b="0" i="0" u="none" strike="noStrike" cap="none">
                <a:solidFill>
                  <a:schemeClr val="dk1"/>
                </a:solidFill>
                <a:latin typeface="Calibri"/>
                <a:ea typeface="Calibri"/>
                <a:cs typeface="Calibri"/>
                <a:sym typeface="Calibri"/>
              </a:defRPr>
            </a:lvl8pPr>
            <a:lvl9pPr marL="3657509" marR="0" lvl="8" indent="-12608" algn="l" rtl="0">
              <a:lnSpc>
                <a:spcPct val="90000"/>
              </a:lnSpc>
              <a:spcBef>
                <a:spcPts val="500"/>
              </a:spcBef>
              <a:buClr>
                <a:schemeClr val="dk1"/>
              </a:buClr>
              <a:buFont typeface="Arial"/>
              <a:buNone/>
              <a:defRPr sz="1100" b="0" i="0" u="none" strike="noStrike" cap="none">
                <a:solidFill>
                  <a:schemeClr val="dk1"/>
                </a:solidFill>
                <a:latin typeface="Calibri"/>
                <a:ea typeface="Calibri"/>
                <a:cs typeface="Calibri"/>
                <a:sym typeface="Calibri"/>
              </a:defRPr>
            </a:lvl9pPr>
          </a:lstStyle>
          <a:p>
            <a:endParaRPr/>
          </a:p>
        </p:txBody>
      </p:sp>
      <p:sp>
        <p:nvSpPr>
          <p:cNvPr id="190" name="Shape 190"/>
          <p:cNvSpPr txBox="1">
            <a:spLocks noGrp="1"/>
          </p:cNvSpPr>
          <p:nvPr>
            <p:ph type="dt" idx="10"/>
          </p:nvPr>
        </p:nvSpPr>
        <p:spPr>
          <a:xfrm>
            <a:off x="838200" y="6356351"/>
            <a:ext cx="2743199" cy="365125"/>
          </a:xfrm>
          <a:prstGeom prst="rect">
            <a:avLst/>
          </a:prstGeom>
          <a:noFill/>
          <a:ln>
            <a:noFill/>
          </a:ln>
        </p:spPr>
        <p:txBody>
          <a:bodyPr lIns="91425" tIns="91425" rIns="91425" bIns="91425" anchor="ctr" anchorCtr="0"/>
          <a:lstStyle>
            <a:lvl1pPr marL="0" marR="0" lvl="0" indent="0" algn="l" rtl="0">
              <a:spcBef>
                <a:spcPts val="0"/>
              </a:spcBef>
              <a:buNone/>
              <a:defRPr sz="1200">
                <a:solidFill>
                  <a:srgbClr val="888888"/>
                </a:solidFill>
                <a:latin typeface="Calibri"/>
                <a:ea typeface="Calibri"/>
                <a:cs typeface="Calibri"/>
                <a:sym typeface="Calibri"/>
              </a:defRPr>
            </a:lvl1pPr>
            <a:lvl2pPr marL="457189" marR="0" lvl="1" indent="-12689" algn="l" rtl="0">
              <a:spcBef>
                <a:spcPts val="0"/>
              </a:spcBef>
              <a:buNone/>
              <a:defRPr sz="1900" b="0" i="0" u="none" strike="noStrike" cap="none">
                <a:solidFill>
                  <a:schemeClr val="dk1"/>
                </a:solidFill>
                <a:latin typeface="Calibri"/>
                <a:ea typeface="Calibri"/>
                <a:cs typeface="Calibri"/>
                <a:sym typeface="Calibri"/>
              </a:defRPr>
            </a:lvl2pPr>
            <a:lvl3pPr marL="914377" marR="0" lvl="2" indent="-12677" algn="l" rtl="0">
              <a:spcBef>
                <a:spcPts val="0"/>
              </a:spcBef>
              <a:buNone/>
              <a:defRPr sz="1900" b="0" i="0" u="none" strike="noStrike" cap="none">
                <a:solidFill>
                  <a:schemeClr val="dk1"/>
                </a:solidFill>
                <a:latin typeface="Calibri"/>
                <a:ea typeface="Calibri"/>
                <a:cs typeface="Calibri"/>
                <a:sym typeface="Calibri"/>
              </a:defRPr>
            </a:lvl3pPr>
            <a:lvl4pPr marL="1371566" marR="0" lvl="3" indent="-12665" algn="l" rtl="0">
              <a:spcBef>
                <a:spcPts val="0"/>
              </a:spcBef>
              <a:buNone/>
              <a:defRPr sz="1900" b="0" i="0" u="none" strike="noStrike" cap="none">
                <a:solidFill>
                  <a:schemeClr val="dk1"/>
                </a:solidFill>
                <a:latin typeface="Calibri"/>
                <a:ea typeface="Calibri"/>
                <a:cs typeface="Calibri"/>
                <a:sym typeface="Calibri"/>
              </a:defRPr>
            </a:lvl4pPr>
            <a:lvl5pPr marL="1828754" marR="0" lvl="4" indent="-12654" algn="l" rtl="0">
              <a:spcBef>
                <a:spcPts val="0"/>
              </a:spcBef>
              <a:buNone/>
              <a:defRPr sz="1900" b="0" i="0" u="none" strike="noStrike" cap="none">
                <a:solidFill>
                  <a:schemeClr val="dk1"/>
                </a:solidFill>
                <a:latin typeface="Calibri"/>
                <a:ea typeface="Calibri"/>
                <a:cs typeface="Calibri"/>
                <a:sym typeface="Calibri"/>
              </a:defRPr>
            </a:lvl5pPr>
            <a:lvl6pPr marL="2285943" marR="0" lvl="5" indent="-12643" algn="l" rtl="0">
              <a:spcBef>
                <a:spcPts val="0"/>
              </a:spcBef>
              <a:buNone/>
              <a:defRPr sz="1900" b="0" i="0" u="none" strike="noStrike" cap="none">
                <a:solidFill>
                  <a:schemeClr val="dk1"/>
                </a:solidFill>
                <a:latin typeface="Calibri"/>
                <a:ea typeface="Calibri"/>
                <a:cs typeface="Calibri"/>
                <a:sym typeface="Calibri"/>
              </a:defRPr>
            </a:lvl6pPr>
            <a:lvl7pPr marL="2743131" marR="0" lvl="6" indent="-12631" algn="l" rtl="0">
              <a:spcBef>
                <a:spcPts val="0"/>
              </a:spcBef>
              <a:buNone/>
              <a:defRPr sz="1900" b="0" i="0" u="none" strike="noStrike" cap="none">
                <a:solidFill>
                  <a:schemeClr val="dk1"/>
                </a:solidFill>
                <a:latin typeface="Calibri"/>
                <a:ea typeface="Calibri"/>
                <a:cs typeface="Calibri"/>
                <a:sym typeface="Calibri"/>
              </a:defRPr>
            </a:lvl7pPr>
            <a:lvl8pPr marL="3200320" marR="0" lvl="7" indent="-12619" algn="l" rtl="0">
              <a:spcBef>
                <a:spcPts val="0"/>
              </a:spcBef>
              <a:buNone/>
              <a:defRPr sz="1900" b="0" i="0" u="none" strike="noStrike" cap="none">
                <a:solidFill>
                  <a:schemeClr val="dk1"/>
                </a:solidFill>
                <a:latin typeface="Calibri"/>
                <a:ea typeface="Calibri"/>
                <a:cs typeface="Calibri"/>
                <a:sym typeface="Calibri"/>
              </a:defRPr>
            </a:lvl8pPr>
            <a:lvl9pPr marL="3657509" marR="0" lvl="8" indent="-12608" algn="l" rtl="0">
              <a:spcBef>
                <a:spcPts val="0"/>
              </a:spcBef>
              <a:buNone/>
              <a:defRPr sz="1900" b="0" i="0" u="none" strike="noStrike" cap="none">
                <a:solidFill>
                  <a:schemeClr val="dk1"/>
                </a:solidFill>
                <a:latin typeface="Calibri"/>
                <a:ea typeface="Calibri"/>
                <a:cs typeface="Calibri"/>
                <a:sym typeface="Calibri"/>
              </a:defRPr>
            </a:lvl9pPr>
          </a:lstStyle>
          <a:p>
            <a:endParaRPr/>
          </a:p>
        </p:txBody>
      </p:sp>
      <p:sp>
        <p:nvSpPr>
          <p:cNvPr id="191" name="Shape 191"/>
          <p:cNvSpPr txBox="1">
            <a:spLocks noGrp="1"/>
          </p:cNvSpPr>
          <p:nvPr>
            <p:ph type="ftr" idx="11"/>
          </p:nvPr>
        </p:nvSpPr>
        <p:spPr>
          <a:xfrm>
            <a:off x="4038600" y="6356351"/>
            <a:ext cx="4114800" cy="365125"/>
          </a:xfrm>
          <a:prstGeom prst="rect">
            <a:avLst/>
          </a:prstGeom>
          <a:noFill/>
          <a:ln>
            <a:noFill/>
          </a:ln>
        </p:spPr>
        <p:txBody>
          <a:bodyPr lIns="91425" tIns="91425" rIns="91425" bIns="91425" anchor="ctr" anchorCtr="0"/>
          <a:lstStyle>
            <a:lvl1pPr marL="0" marR="0" lvl="0" indent="0" algn="ctr" rtl="0">
              <a:spcBef>
                <a:spcPts val="0"/>
              </a:spcBef>
              <a:buNone/>
              <a:defRPr sz="1200">
                <a:solidFill>
                  <a:srgbClr val="888888"/>
                </a:solidFill>
                <a:latin typeface="Calibri"/>
                <a:ea typeface="Calibri"/>
                <a:cs typeface="Calibri"/>
                <a:sym typeface="Calibri"/>
              </a:defRPr>
            </a:lvl1pPr>
            <a:lvl2pPr marL="457189" marR="0" lvl="1" indent="-12689" algn="l" rtl="0">
              <a:spcBef>
                <a:spcPts val="0"/>
              </a:spcBef>
              <a:buNone/>
              <a:defRPr sz="1900" b="0" i="0" u="none" strike="noStrike" cap="none">
                <a:solidFill>
                  <a:schemeClr val="dk1"/>
                </a:solidFill>
                <a:latin typeface="Calibri"/>
                <a:ea typeface="Calibri"/>
                <a:cs typeface="Calibri"/>
                <a:sym typeface="Calibri"/>
              </a:defRPr>
            </a:lvl2pPr>
            <a:lvl3pPr marL="914377" marR="0" lvl="2" indent="-12677" algn="l" rtl="0">
              <a:spcBef>
                <a:spcPts val="0"/>
              </a:spcBef>
              <a:buNone/>
              <a:defRPr sz="1900" b="0" i="0" u="none" strike="noStrike" cap="none">
                <a:solidFill>
                  <a:schemeClr val="dk1"/>
                </a:solidFill>
                <a:latin typeface="Calibri"/>
                <a:ea typeface="Calibri"/>
                <a:cs typeface="Calibri"/>
                <a:sym typeface="Calibri"/>
              </a:defRPr>
            </a:lvl3pPr>
            <a:lvl4pPr marL="1371566" marR="0" lvl="3" indent="-12665" algn="l" rtl="0">
              <a:spcBef>
                <a:spcPts val="0"/>
              </a:spcBef>
              <a:buNone/>
              <a:defRPr sz="1900" b="0" i="0" u="none" strike="noStrike" cap="none">
                <a:solidFill>
                  <a:schemeClr val="dk1"/>
                </a:solidFill>
                <a:latin typeface="Calibri"/>
                <a:ea typeface="Calibri"/>
                <a:cs typeface="Calibri"/>
                <a:sym typeface="Calibri"/>
              </a:defRPr>
            </a:lvl4pPr>
            <a:lvl5pPr marL="1828754" marR="0" lvl="4" indent="-12654" algn="l" rtl="0">
              <a:spcBef>
                <a:spcPts val="0"/>
              </a:spcBef>
              <a:buNone/>
              <a:defRPr sz="1900" b="0" i="0" u="none" strike="noStrike" cap="none">
                <a:solidFill>
                  <a:schemeClr val="dk1"/>
                </a:solidFill>
                <a:latin typeface="Calibri"/>
                <a:ea typeface="Calibri"/>
                <a:cs typeface="Calibri"/>
                <a:sym typeface="Calibri"/>
              </a:defRPr>
            </a:lvl5pPr>
            <a:lvl6pPr marL="2285943" marR="0" lvl="5" indent="-12643" algn="l" rtl="0">
              <a:spcBef>
                <a:spcPts val="0"/>
              </a:spcBef>
              <a:buNone/>
              <a:defRPr sz="1900" b="0" i="0" u="none" strike="noStrike" cap="none">
                <a:solidFill>
                  <a:schemeClr val="dk1"/>
                </a:solidFill>
                <a:latin typeface="Calibri"/>
                <a:ea typeface="Calibri"/>
                <a:cs typeface="Calibri"/>
                <a:sym typeface="Calibri"/>
              </a:defRPr>
            </a:lvl6pPr>
            <a:lvl7pPr marL="2743131" marR="0" lvl="6" indent="-12631" algn="l" rtl="0">
              <a:spcBef>
                <a:spcPts val="0"/>
              </a:spcBef>
              <a:buNone/>
              <a:defRPr sz="1900" b="0" i="0" u="none" strike="noStrike" cap="none">
                <a:solidFill>
                  <a:schemeClr val="dk1"/>
                </a:solidFill>
                <a:latin typeface="Calibri"/>
                <a:ea typeface="Calibri"/>
                <a:cs typeface="Calibri"/>
                <a:sym typeface="Calibri"/>
              </a:defRPr>
            </a:lvl7pPr>
            <a:lvl8pPr marL="3200320" marR="0" lvl="7" indent="-12619" algn="l" rtl="0">
              <a:spcBef>
                <a:spcPts val="0"/>
              </a:spcBef>
              <a:buNone/>
              <a:defRPr sz="1900" b="0" i="0" u="none" strike="noStrike" cap="none">
                <a:solidFill>
                  <a:schemeClr val="dk1"/>
                </a:solidFill>
                <a:latin typeface="Calibri"/>
                <a:ea typeface="Calibri"/>
                <a:cs typeface="Calibri"/>
                <a:sym typeface="Calibri"/>
              </a:defRPr>
            </a:lvl8pPr>
            <a:lvl9pPr marL="3657509" marR="0" lvl="8" indent="-12608" algn="l" rtl="0">
              <a:spcBef>
                <a:spcPts val="0"/>
              </a:spcBef>
              <a:buNone/>
              <a:defRPr sz="1900" b="0" i="0" u="none" strike="noStrike" cap="none">
                <a:solidFill>
                  <a:schemeClr val="dk1"/>
                </a:solidFill>
                <a:latin typeface="Calibri"/>
                <a:ea typeface="Calibri"/>
                <a:cs typeface="Calibri"/>
                <a:sym typeface="Calibri"/>
              </a:defRPr>
            </a:lvl9pPr>
          </a:lstStyle>
          <a:p>
            <a:endParaRPr/>
          </a:p>
        </p:txBody>
      </p:sp>
      <p:sp>
        <p:nvSpPr>
          <p:cNvPr id="192" name="Shape 192"/>
          <p:cNvSpPr txBox="1">
            <a:spLocks noGrp="1"/>
          </p:cNvSpPr>
          <p:nvPr>
            <p:ph type="sldNum" idx="12"/>
          </p:nvPr>
        </p:nvSpPr>
        <p:spPr>
          <a:xfrm>
            <a:off x="8610600" y="6356351"/>
            <a:ext cx="2743199" cy="365125"/>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1200">
                <a:solidFill>
                  <a:srgbClr val="888888"/>
                </a:solidFill>
                <a:latin typeface="Calibri"/>
                <a:ea typeface="Calibri"/>
                <a:cs typeface="Calibri"/>
                <a:sym typeface="Calibri"/>
              </a:rPr>
              <a:t>‹#›</a:t>
            </a:fld>
            <a:endParaRPr lang="en-US" sz="1200">
              <a:solidFill>
                <a:srgbClr val="888888"/>
              </a:solidFill>
              <a:latin typeface="Calibri"/>
              <a:ea typeface="Calibri"/>
              <a:cs typeface="Calibri"/>
              <a:sym typeface="Calibri"/>
            </a:endParaRPr>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slideLayout" Target="../slideLayouts/slideLayout13.xml"/><Relationship Id="rId14"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_rels/slideMaster2.xml.rels><?xml version="1.0" encoding="UTF-8" standalone="yes"?>
<Relationships xmlns="http://schemas.openxmlformats.org/package/2006/relationships"><Relationship Id="rId9" Type="http://schemas.openxmlformats.org/officeDocument/2006/relationships/slideLayout" Target="../slideLayouts/slideLayout22.xml"/><Relationship Id="rId20" Type="http://schemas.openxmlformats.org/officeDocument/2006/relationships/slideLayout" Target="../slideLayouts/slideLayout33.xml"/><Relationship Id="rId21" Type="http://schemas.openxmlformats.org/officeDocument/2006/relationships/slideLayout" Target="../slideLayouts/slideLayout34.xml"/><Relationship Id="rId22" Type="http://schemas.openxmlformats.org/officeDocument/2006/relationships/slideLayout" Target="../slideLayouts/slideLayout35.xml"/><Relationship Id="rId23" Type="http://schemas.openxmlformats.org/officeDocument/2006/relationships/slideLayout" Target="../slideLayouts/slideLayout36.xml"/><Relationship Id="rId24" Type="http://schemas.openxmlformats.org/officeDocument/2006/relationships/slideLayout" Target="../slideLayouts/slideLayout37.xml"/><Relationship Id="rId25" Type="http://schemas.openxmlformats.org/officeDocument/2006/relationships/slideLayout" Target="../slideLayouts/slideLayout38.xml"/><Relationship Id="rId26" Type="http://schemas.openxmlformats.org/officeDocument/2006/relationships/theme" Target="../theme/theme2.xml"/><Relationship Id="rId10" Type="http://schemas.openxmlformats.org/officeDocument/2006/relationships/slideLayout" Target="../slideLayouts/slideLayout23.xml"/><Relationship Id="rId11" Type="http://schemas.openxmlformats.org/officeDocument/2006/relationships/slideLayout" Target="../slideLayouts/slideLayout24.xml"/><Relationship Id="rId12" Type="http://schemas.openxmlformats.org/officeDocument/2006/relationships/slideLayout" Target="../slideLayouts/slideLayout25.xml"/><Relationship Id="rId13" Type="http://schemas.openxmlformats.org/officeDocument/2006/relationships/slideLayout" Target="../slideLayouts/slideLayout26.xml"/><Relationship Id="rId14" Type="http://schemas.openxmlformats.org/officeDocument/2006/relationships/slideLayout" Target="../slideLayouts/slideLayout27.xml"/><Relationship Id="rId15" Type="http://schemas.openxmlformats.org/officeDocument/2006/relationships/slideLayout" Target="../slideLayouts/slideLayout28.xml"/><Relationship Id="rId16" Type="http://schemas.openxmlformats.org/officeDocument/2006/relationships/slideLayout" Target="../slideLayouts/slideLayout29.xml"/><Relationship Id="rId17" Type="http://schemas.openxmlformats.org/officeDocument/2006/relationships/slideLayout" Target="../slideLayouts/slideLayout30.xml"/><Relationship Id="rId18" Type="http://schemas.openxmlformats.org/officeDocument/2006/relationships/slideLayout" Target="../slideLayouts/slideLayout31.xml"/><Relationship Id="rId19" Type="http://schemas.openxmlformats.org/officeDocument/2006/relationships/slideLayout" Target="../slideLayouts/slideLayout32.xml"/><Relationship Id="rId1" Type="http://schemas.openxmlformats.org/officeDocument/2006/relationships/slideLayout" Target="../slideLayouts/slideLayout14.xml"/><Relationship Id="rId2" Type="http://schemas.openxmlformats.org/officeDocument/2006/relationships/slideLayout" Target="../slideLayouts/slideLayout15.xml"/><Relationship Id="rId3" Type="http://schemas.openxmlformats.org/officeDocument/2006/relationships/slideLayout" Target="../slideLayouts/slideLayout16.xml"/><Relationship Id="rId4" Type="http://schemas.openxmlformats.org/officeDocument/2006/relationships/slideLayout" Target="../slideLayouts/slideLayout17.xml"/><Relationship Id="rId5" Type="http://schemas.openxmlformats.org/officeDocument/2006/relationships/slideLayout" Target="../slideLayouts/slideLayout18.xml"/><Relationship Id="rId6" Type="http://schemas.openxmlformats.org/officeDocument/2006/relationships/slideLayout" Target="../slideLayouts/slideLayout19.xml"/><Relationship Id="rId7" Type="http://schemas.openxmlformats.org/officeDocument/2006/relationships/slideLayout" Target="../slideLayouts/slideLayout20.xml"/><Relationship Id="rId8" Type="http://schemas.openxmlformats.org/officeDocument/2006/relationships/slideLayout" Target="../slideLayouts/slideLayout21.xml"/></Relationships>
</file>

<file path=ppt/slideMasters/_rels/slideMaster3.xml.rels><?xml version="1.0" encoding="UTF-8" standalone="yes"?>
<Relationships xmlns="http://schemas.openxmlformats.org/package/2006/relationships"><Relationship Id="rId11" Type="http://schemas.openxmlformats.org/officeDocument/2006/relationships/slideLayout" Target="../slideLayouts/slideLayout49.xml"/><Relationship Id="rId12" Type="http://schemas.openxmlformats.org/officeDocument/2006/relationships/slideLayout" Target="../slideLayouts/slideLayout50.xml"/><Relationship Id="rId13" Type="http://schemas.openxmlformats.org/officeDocument/2006/relationships/slideLayout" Target="../slideLayouts/slideLayout51.xml"/><Relationship Id="rId14" Type="http://schemas.openxmlformats.org/officeDocument/2006/relationships/theme" Target="../theme/theme3.xml"/><Relationship Id="rId1" Type="http://schemas.openxmlformats.org/officeDocument/2006/relationships/slideLayout" Target="../slideLayouts/slideLayout39.xml"/><Relationship Id="rId2" Type="http://schemas.openxmlformats.org/officeDocument/2006/relationships/slideLayout" Target="../slideLayouts/slideLayout40.xml"/><Relationship Id="rId3" Type="http://schemas.openxmlformats.org/officeDocument/2006/relationships/slideLayout" Target="../slideLayouts/slideLayout41.xml"/><Relationship Id="rId4" Type="http://schemas.openxmlformats.org/officeDocument/2006/relationships/slideLayout" Target="../slideLayouts/slideLayout42.xml"/><Relationship Id="rId5" Type="http://schemas.openxmlformats.org/officeDocument/2006/relationships/slideLayout" Target="../slideLayouts/slideLayout43.xml"/><Relationship Id="rId6" Type="http://schemas.openxmlformats.org/officeDocument/2006/relationships/slideLayout" Target="../slideLayouts/slideLayout44.xml"/><Relationship Id="rId7" Type="http://schemas.openxmlformats.org/officeDocument/2006/relationships/slideLayout" Target="../slideLayouts/slideLayout45.xml"/><Relationship Id="rId8" Type="http://schemas.openxmlformats.org/officeDocument/2006/relationships/slideLayout" Target="../slideLayouts/slideLayout46.xml"/><Relationship Id="rId9" Type="http://schemas.openxmlformats.org/officeDocument/2006/relationships/slideLayout" Target="../slideLayouts/slideLayout47.xml"/><Relationship Id="rId10" Type="http://schemas.openxmlformats.org/officeDocument/2006/relationships/slideLayout" Target="../slideLayouts/slideLayout4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30"/>
        <p:cNvGrpSpPr/>
        <p:nvPr/>
      </p:nvGrpSpPr>
      <p:grpSpPr>
        <a:xfrm>
          <a:off x="0" y="0"/>
          <a:ext cx="0" cy="0"/>
          <a:chOff x="0" y="0"/>
          <a:chExt cx="0" cy="0"/>
        </a:xfrm>
      </p:grpSpPr>
      <p:sp>
        <p:nvSpPr>
          <p:cNvPr id="131" name="Shape 131"/>
          <p:cNvSpPr txBox="1">
            <a:spLocks noGrp="1"/>
          </p:cNvSpPr>
          <p:nvPr>
            <p:ph type="title"/>
          </p:nvPr>
        </p:nvSpPr>
        <p:spPr>
          <a:xfrm>
            <a:off x="838200" y="365125"/>
            <a:ext cx="10515599" cy="1325562"/>
          </a:xfrm>
          <a:prstGeom prst="rect">
            <a:avLst/>
          </a:prstGeom>
          <a:noFill/>
          <a:ln>
            <a:noFill/>
          </a:ln>
        </p:spPr>
        <p:txBody>
          <a:bodyPr lIns="91425" tIns="91425" rIns="91425" bIns="91425" anchor="ctr" anchorCtr="0"/>
          <a:lstStyle>
            <a:lvl1pPr marL="0" marR="0" lvl="0" indent="0" algn="l" rtl="0">
              <a:lnSpc>
                <a:spcPct val="90000"/>
              </a:lnSpc>
              <a:spcBef>
                <a:spcPts val="0"/>
              </a:spcBef>
              <a:buClr>
                <a:schemeClr val="dk1"/>
              </a:buClr>
              <a:buFont typeface="Calibri"/>
              <a:buNone/>
              <a:defRPr sz="4400" b="0" i="0" u="none" strike="noStrike" cap="none">
                <a:solidFill>
                  <a:schemeClr val="dk1"/>
                </a:solidFill>
                <a:latin typeface="Calibri"/>
                <a:ea typeface="Calibri"/>
                <a:cs typeface="Calibri"/>
                <a:sym typeface="Calibri"/>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132" name="Shape 132"/>
          <p:cNvSpPr txBox="1">
            <a:spLocks noGrp="1"/>
          </p:cNvSpPr>
          <p:nvPr>
            <p:ph type="body" idx="1"/>
          </p:nvPr>
        </p:nvSpPr>
        <p:spPr>
          <a:xfrm>
            <a:off x="838200" y="1825625"/>
            <a:ext cx="10515599" cy="4351339"/>
          </a:xfrm>
          <a:prstGeom prst="rect">
            <a:avLst/>
          </a:prstGeom>
          <a:noFill/>
          <a:ln>
            <a:noFill/>
          </a:ln>
        </p:spPr>
        <p:txBody>
          <a:bodyPr lIns="91425" tIns="91425" rIns="91425" bIns="91425" anchor="t" anchorCtr="0"/>
          <a:lstStyle>
            <a:lvl1pPr marL="228594" marR="0" lvl="0" indent="-50793" algn="l" rtl="0">
              <a:lnSpc>
                <a:spcPct val="90000"/>
              </a:lnSpc>
              <a:spcBef>
                <a:spcPts val="1000"/>
              </a:spcBef>
              <a:buClr>
                <a:schemeClr val="dk1"/>
              </a:buClr>
              <a:buSzPct val="100000"/>
              <a:buFont typeface="Arial"/>
              <a:buChar char="•"/>
              <a:defRPr sz="2800" b="0" i="0" u="none" strike="noStrike" cap="none">
                <a:solidFill>
                  <a:schemeClr val="dk1"/>
                </a:solidFill>
                <a:latin typeface="Calibri"/>
                <a:ea typeface="Calibri"/>
                <a:cs typeface="Calibri"/>
                <a:sym typeface="Calibri"/>
              </a:defRPr>
            </a:lvl1pPr>
            <a:lvl2pPr marL="685783" marR="0" lvl="1" indent="-88882" algn="l" rtl="0">
              <a:lnSpc>
                <a:spcPct val="90000"/>
              </a:lnSpc>
              <a:spcBef>
                <a:spcPts val="500"/>
              </a:spcBef>
              <a:buClr>
                <a:schemeClr val="dk1"/>
              </a:buClr>
              <a:buSzPct val="100000"/>
              <a:buFont typeface="Arial"/>
              <a:buChar char="•"/>
              <a:defRPr sz="2400" b="0" i="0" u="none" strike="noStrike" cap="none">
                <a:solidFill>
                  <a:schemeClr val="dk1"/>
                </a:solidFill>
                <a:latin typeface="Calibri"/>
                <a:ea typeface="Calibri"/>
                <a:cs typeface="Calibri"/>
                <a:sym typeface="Calibri"/>
              </a:defRPr>
            </a:lvl2pPr>
            <a:lvl3pPr marL="1142971" marR="0" lvl="2" indent="-114271" algn="l" rtl="0">
              <a:lnSpc>
                <a:spcPct val="90000"/>
              </a:lnSpc>
              <a:spcBef>
                <a:spcPts val="5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3pPr>
            <a:lvl4pPr marL="1600160" marR="0" lvl="3" indent="-120609" algn="l" rtl="0">
              <a:lnSpc>
                <a:spcPct val="90000"/>
              </a:lnSpc>
              <a:spcBef>
                <a:spcPts val="500"/>
              </a:spcBef>
              <a:buClr>
                <a:schemeClr val="dk1"/>
              </a:buClr>
              <a:buSzPct val="100000"/>
              <a:buFont typeface="Arial"/>
              <a:buChar char="•"/>
              <a:defRPr sz="1900" b="0" i="0" u="none" strike="noStrike" cap="none">
                <a:solidFill>
                  <a:schemeClr val="dk1"/>
                </a:solidFill>
                <a:latin typeface="Calibri"/>
                <a:ea typeface="Calibri"/>
                <a:cs typeface="Calibri"/>
                <a:sym typeface="Calibri"/>
              </a:defRPr>
            </a:lvl4pPr>
            <a:lvl5pPr marL="2057349" marR="0" lvl="4" indent="-120599" algn="l" rtl="0">
              <a:lnSpc>
                <a:spcPct val="90000"/>
              </a:lnSpc>
              <a:spcBef>
                <a:spcPts val="500"/>
              </a:spcBef>
              <a:buClr>
                <a:schemeClr val="dk1"/>
              </a:buClr>
              <a:buSzPct val="100000"/>
              <a:buFont typeface="Arial"/>
              <a:buChar char="•"/>
              <a:defRPr sz="1900" b="0" i="0" u="none" strike="noStrike" cap="none">
                <a:solidFill>
                  <a:schemeClr val="dk1"/>
                </a:solidFill>
                <a:latin typeface="Calibri"/>
                <a:ea typeface="Calibri"/>
                <a:cs typeface="Calibri"/>
                <a:sym typeface="Calibri"/>
              </a:defRPr>
            </a:lvl5pPr>
            <a:lvl6pPr marL="2514537" marR="0" lvl="5" indent="-120587" algn="l" rtl="0">
              <a:lnSpc>
                <a:spcPct val="90000"/>
              </a:lnSpc>
              <a:spcBef>
                <a:spcPts val="500"/>
              </a:spcBef>
              <a:buClr>
                <a:schemeClr val="dk1"/>
              </a:buClr>
              <a:buSzPct val="100000"/>
              <a:buFont typeface="Arial"/>
              <a:buChar char="•"/>
              <a:defRPr sz="1900" b="0" i="0" u="none" strike="noStrike" cap="none">
                <a:solidFill>
                  <a:schemeClr val="dk1"/>
                </a:solidFill>
                <a:latin typeface="Calibri"/>
                <a:ea typeface="Calibri"/>
                <a:cs typeface="Calibri"/>
                <a:sym typeface="Calibri"/>
              </a:defRPr>
            </a:lvl6pPr>
            <a:lvl7pPr marL="2971726" marR="0" lvl="6" indent="-120575" algn="l" rtl="0">
              <a:lnSpc>
                <a:spcPct val="90000"/>
              </a:lnSpc>
              <a:spcBef>
                <a:spcPts val="500"/>
              </a:spcBef>
              <a:buClr>
                <a:schemeClr val="dk1"/>
              </a:buClr>
              <a:buSzPct val="100000"/>
              <a:buFont typeface="Arial"/>
              <a:buChar char="•"/>
              <a:defRPr sz="1900" b="0" i="0" u="none" strike="noStrike" cap="none">
                <a:solidFill>
                  <a:schemeClr val="dk1"/>
                </a:solidFill>
                <a:latin typeface="Calibri"/>
                <a:ea typeface="Calibri"/>
                <a:cs typeface="Calibri"/>
                <a:sym typeface="Calibri"/>
              </a:defRPr>
            </a:lvl7pPr>
            <a:lvl8pPr marL="3428914" marR="0" lvl="7" indent="-120563" algn="l" rtl="0">
              <a:lnSpc>
                <a:spcPct val="90000"/>
              </a:lnSpc>
              <a:spcBef>
                <a:spcPts val="500"/>
              </a:spcBef>
              <a:buClr>
                <a:schemeClr val="dk1"/>
              </a:buClr>
              <a:buSzPct val="100000"/>
              <a:buFont typeface="Arial"/>
              <a:buChar char="•"/>
              <a:defRPr sz="1900" b="0" i="0" u="none" strike="noStrike" cap="none">
                <a:solidFill>
                  <a:schemeClr val="dk1"/>
                </a:solidFill>
                <a:latin typeface="Calibri"/>
                <a:ea typeface="Calibri"/>
                <a:cs typeface="Calibri"/>
                <a:sym typeface="Calibri"/>
              </a:defRPr>
            </a:lvl8pPr>
            <a:lvl9pPr marL="3886103" marR="0" lvl="8" indent="-120553" algn="l" rtl="0">
              <a:lnSpc>
                <a:spcPct val="90000"/>
              </a:lnSpc>
              <a:spcBef>
                <a:spcPts val="500"/>
              </a:spcBef>
              <a:buClr>
                <a:schemeClr val="dk1"/>
              </a:buClr>
              <a:buSzPct val="100000"/>
              <a:buFont typeface="Arial"/>
              <a:buChar char="•"/>
              <a:defRPr sz="1900" b="0" i="0" u="none" strike="noStrike" cap="none">
                <a:solidFill>
                  <a:schemeClr val="dk1"/>
                </a:solidFill>
                <a:latin typeface="Calibri"/>
                <a:ea typeface="Calibri"/>
                <a:cs typeface="Calibri"/>
                <a:sym typeface="Calibri"/>
              </a:defRPr>
            </a:lvl9pPr>
          </a:lstStyle>
          <a:p>
            <a:endParaRPr/>
          </a:p>
        </p:txBody>
      </p:sp>
      <p:sp>
        <p:nvSpPr>
          <p:cNvPr id="133" name="Shape 133"/>
          <p:cNvSpPr txBox="1">
            <a:spLocks noGrp="1"/>
          </p:cNvSpPr>
          <p:nvPr>
            <p:ph type="dt" idx="10"/>
          </p:nvPr>
        </p:nvSpPr>
        <p:spPr>
          <a:xfrm>
            <a:off x="838200" y="6356351"/>
            <a:ext cx="2743199" cy="365125"/>
          </a:xfrm>
          <a:prstGeom prst="rect">
            <a:avLst/>
          </a:prstGeom>
          <a:noFill/>
          <a:ln>
            <a:noFill/>
          </a:ln>
        </p:spPr>
        <p:txBody>
          <a:bodyPr lIns="91425" tIns="91425" rIns="91425" bIns="91425" anchor="ctr" anchorCtr="0"/>
          <a:lstStyle>
            <a:lvl1pPr marL="0" marR="0" lvl="0" indent="0" algn="l" rtl="0">
              <a:spcBef>
                <a:spcPts val="0"/>
              </a:spcBef>
              <a:buNone/>
              <a:defRPr sz="1200" b="0" i="0" u="none" strike="noStrike" cap="none">
                <a:solidFill>
                  <a:srgbClr val="888888"/>
                </a:solidFill>
                <a:latin typeface="Calibri"/>
                <a:ea typeface="Calibri"/>
                <a:cs typeface="Calibri"/>
                <a:sym typeface="Calibri"/>
              </a:defRPr>
            </a:lvl1pPr>
            <a:lvl2pPr marL="457189" marR="0" lvl="1" indent="-12689" algn="l" rtl="0">
              <a:spcBef>
                <a:spcPts val="0"/>
              </a:spcBef>
              <a:buNone/>
              <a:defRPr sz="1900" b="0" i="0" u="none" strike="noStrike" cap="none">
                <a:solidFill>
                  <a:schemeClr val="dk1"/>
                </a:solidFill>
                <a:latin typeface="Calibri"/>
                <a:ea typeface="Calibri"/>
                <a:cs typeface="Calibri"/>
                <a:sym typeface="Calibri"/>
              </a:defRPr>
            </a:lvl2pPr>
            <a:lvl3pPr marL="914377" marR="0" lvl="2" indent="-12677" algn="l" rtl="0">
              <a:spcBef>
                <a:spcPts val="0"/>
              </a:spcBef>
              <a:buNone/>
              <a:defRPr sz="1900" b="0" i="0" u="none" strike="noStrike" cap="none">
                <a:solidFill>
                  <a:schemeClr val="dk1"/>
                </a:solidFill>
                <a:latin typeface="Calibri"/>
                <a:ea typeface="Calibri"/>
                <a:cs typeface="Calibri"/>
                <a:sym typeface="Calibri"/>
              </a:defRPr>
            </a:lvl3pPr>
            <a:lvl4pPr marL="1371566" marR="0" lvl="3" indent="-12665" algn="l" rtl="0">
              <a:spcBef>
                <a:spcPts val="0"/>
              </a:spcBef>
              <a:buNone/>
              <a:defRPr sz="1900" b="0" i="0" u="none" strike="noStrike" cap="none">
                <a:solidFill>
                  <a:schemeClr val="dk1"/>
                </a:solidFill>
                <a:latin typeface="Calibri"/>
                <a:ea typeface="Calibri"/>
                <a:cs typeface="Calibri"/>
                <a:sym typeface="Calibri"/>
              </a:defRPr>
            </a:lvl4pPr>
            <a:lvl5pPr marL="1828754" marR="0" lvl="4" indent="-12654" algn="l" rtl="0">
              <a:spcBef>
                <a:spcPts val="0"/>
              </a:spcBef>
              <a:buNone/>
              <a:defRPr sz="1900" b="0" i="0" u="none" strike="noStrike" cap="none">
                <a:solidFill>
                  <a:schemeClr val="dk1"/>
                </a:solidFill>
                <a:latin typeface="Calibri"/>
                <a:ea typeface="Calibri"/>
                <a:cs typeface="Calibri"/>
                <a:sym typeface="Calibri"/>
              </a:defRPr>
            </a:lvl5pPr>
            <a:lvl6pPr marL="2285943" marR="0" lvl="5" indent="-12643" algn="l" rtl="0">
              <a:spcBef>
                <a:spcPts val="0"/>
              </a:spcBef>
              <a:buNone/>
              <a:defRPr sz="1900" b="0" i="0" u="none" strike="noStrike" cap="none">
                <a:solidFill>
                  <a:schemeClr val="dk1"/>
                </a:solidFill>
                <a:latin typeface="Calibri"/>
                <a:ea typeface="Calibri"/>
                <a:cs typeface="Calibri"/>
                <a:sym typeface="Calibri"/>
              </a:defRPr>
            </a:lvl6pPr>
            <a:lvl7pPr marL="2743131" marR="0" lvl="6" indent="-12631" algn="l" rtl="0">
              <a:spcBef>
                <a:spcPts val="0"/>
              </a:spcBef>
              <a:buNone/>
              <a:defRPr sz="1900" b="0" i="0" u="none" strike="noStrike" cap="none">
                <a:solidFill>
                  <a:schemeClr val="dk1"/>
                </a:solidFill>
                <a:latin typeface="Calibri"/>
                <a:ea typeface="Calibri"/>
                <a:cs typeface="Calibri"/>
                <a:sym typeface="Calibri"/>
              </a:defRPr>
            </a:lvl7pPr>
            <a:lvl8pPr marL="3200320" marR="0" lvl="7" indent="-12619" algn="l" rtl="0">
              <a:spcBef>
                <a:spcPts val="0"/>
              </a:spcBef>
              <a:buNone/>
              <a:defRPr sz="1900" b="0" i="0" u="none" strike="noStrike" cap="none">
                <a:solidFill>
                  <a:schemeClr val="dk1"/>
                </a:solidFill>
                <a:latin typeface="Calibri"/>
                <a:ea typeface="Calibri"/>
                <a:cs typeface="Calibri"/>
                <a:sym typeface="Calibri"/>
              </a:defRPr>
            </a:lvl8pPr>
            <a:lvl9pPr marL="3657509" marR="0" lvl="8" indent="-12608" algn="l" rtl="0">
              <a:spcBef>
                <a:spcPts val="0"/>
              </a:spcBef>
              <a:buNone/>
              <a:defRPr sz="1900" b="0" i="0" u="none" strike="noStrike" cap="none">
                <a:solidFill>
                  <a:schemeClr val="dk1"/>
                </a:solidFill>
                <a:latin typeface="Calibri"/>
                <a:ea typeface="Calibri"/>
                <a:cs typeface="Calibri"/>
                <a:sym typeface="Calibri"/>
              </a:defRPr>
            </a:lvl9pPr>
          </a:lstStyle>
          <a:p>
            <a:endParaRPr/>
          </a:p>
        </p:txBody>
      </p:sp>
      <p:sp>
        <p:nvSpPr>
          <p:cNvPr id="134" name="Shape 134"/>
          <p:cNvSpPr txBox="1">
            <a:spLocks noGrp="1"/>
          </p:cNvSpPr>
          <p:nvPr>
            <p:ph type="ftr" idx="11"/>
          </p:nvPr>
        </p:nvSpPr>
        <p:spPr>
          <a:xfrm>
            <a:off x="4038600" y="6356351"/>
            <a:ext cx="4114800" cy="365125"/>
          </a:xfrm>
          <a:prstGeom prst="rect">
            <a:avLst/>
          </a:prstGeom>
          <a:noFill/>
          <a:ln>
            <a:noFill/>
          </a:ln>
        </p:spPr>
        <p:txBody>
          <a:bodyPr lIns="91425" tIns="91425" rIns="91425" bIns="91425" anchor="ctr" anchorCtr="0"/>
          <a:lstStyle>
            <a:lvl1pPr marL="0" marR="0" lvl="0" indent="0" algn="ctr" rtl="0">
              <a:spcBef>
                <a:spcPts val="0"/>
              </a:spcBef>
              <a:buNone/>
              <a:defRPr sz="1200" b="0" i="0" u="none" strike="noStrike" cap="none">
                <a:solidFill>
                  <a:srgbClr val="888888"/>
                </a:solidFill>
                <a:latin typeface="Calibri"/>
                <a:ea typeface="Calibri"/>
                <a:cs typeface="Calibri"/>
                <a:sym typeface="Calibri"/>
              </a:defRPr>
            </a:lvl1pPr>
            <a:lvl2pPr marL="457189" marR="0" lvl="1" indent="-12689" algn="l" rtl="0">
              <a:spcBef>
                <a:spcPts val="0"/>
              </a:spcBef>
              <a:buNone/>
              <a:defRPr sz="1900" b="0" i="0" u="none" strike="noStrike" cap="none">
                <a:solidFill>
                  <a:schemeClr val="dk1"/>
                </a:solidFill>
                <a:latin typeface="Calibri"/>
                <a:ea typeface="Calibri"/>
                <a:cs typeface="Calibri"/>
                <a:sym typeface="Calibri"/>
              </a:defRPr>
            </a:lvl2pPr>
            <a:lvl3pPr marL="914377" marR="0" lvl="2" indent="-12677" algn="l" rtl="0">
              <a:spcBef>
                <a:spcPts val="0"/>
              </a:spcBef>
              <a:buNone/>
              <a:defRPr sz="1900" b="0" i="0" u="none" strike="noStrike" cap="none">
                <a:solidFill>
                  <a:schemeClr val="dk1"/>
                </a:solidFill>
                <a:latin typeface="Calibri"/>
                <a:ea typeface="Calibri"/>
                <a:cs typeface="Calibri"/>
                <a:sym typeface="Calibri"/>
              </a:defRPr>
            </a:lvl3pPr>
            <a:lvl4pPr marL="1371566" marR="0" lvl="3" indent="-12665" algn="l" rtl="0">
              <a:spcBef>
                <a:spcPts val="0"/>
              </a:spcBef>
              <a:buNone/>
              <a:defRPr sz="1900" b="0" i="0" u="none" strike="noStrike" cap="none">
                <a:solidFill>
                  <a:schemeClr val="dk1"/>
                </a:solidFill>
                <a:latin typeface="Calibri"/>
                <a:ea typeface="Calibri"/>
                <a:cs typeface="Calibri"/>
                <a:sym typeface="Calibri"/>
              </a:defRPr>
            </a:lvl4pPr>
            <a:lvl5pPr marL="1828754" marR="0" lvl="4" indent="-12654" algn="l" rtl="0">
              <a:spcBef>
                <a:spcPts val="0"/>
              </a:spcBef>
              <a:buNone/>
              <a:defRPr sz="1900" b="0" i="0" u="none" strike="noStrike" cap="none">
                <a:solidFill>
                  <a:schemeClr val="dk1"/>
                </a:solidFill>
                <a:latin typeface="Calibri"/>
                <a:ea typeface="Calibri"/>
                <a:cs typeface="Calibri"/>
                <a:sym typeface="Calibri"/>
              </a:defRPr>
            </a:lvl5pPr>
            <a:lvl6pPr marL="2285943" marR="0" lvl="5" indent="-12643" algn="l" rtl="0">
              <a:spcBef>
                <a:spcPts val="0"/>
              </a:spcBef>
              <a:buNone/>
              <a:defRPr sz="1900" b="0" i="0" u="none" strike="noStrike" cap="none">
                <a:solidFill>
                  <a:schemeClr val="dk1"/>
                </a:solidFill>
                <a:latin typeface="Calibri"/>
                <a:ea typeface="Calibri"/>
                <a:cs typeface="Calibri"/>
                <a:sym typeface="Calibri"/>
              </a:defRPr>
            </a:lvl6pPr>
            <a:lvl7pPr marL="2743131" marR="0" lvl="6" indent="-12631" algn="l" rtl="0">
              <a:spcBef>
                <a:spcPts val="0"/>
              </a:spcBef>
              <a:buNone/>
              <a:defRPr sz="1900" b="0" i="0" u="none" strike="noStrike" cap="none">
                <a:solidFill>
                  <a:schemeClr val="dk1"/>
                </a:solidFill>
                <a:latin typeface="Calibri"/>
                <a:ea typeface="Calibri"/>
                <a:cs typeface="Calibri"/>
                <a:sym typeface="Calibri"/>
              </a:defRPr>
            </a:lvl7pPr>
            <a:lvl8pPr marL="3200320" marR="0" lvl="7" indent="-12619" algn="l" rtl="0">
              <a:spcBef>
                <a:spcPts val="0"/>
              </a:spcBef>
              <a:buNone/>
              <a:defRPr sz="1900" b="0" i="0" u="none" strike="noStrike" cap="none">
                <a:solidFill>
                  <a:schemeClr val="dk1"/>
                </a:solidFill>
                <a:latin typeface="Calibri"/>
                <a:ea typeface="Calibri"/>
                <a:cs typeface="Calibri"/>
                <a:sym typeface="Calibri"/>
              </a:defRPr>
            </a:lvl8pPr>
            <a:lvl9pPr marL="3657509" marR="0" lvl="8" indent="-12608" algn="l" rtl="0">
              <a:spcBef>
                <a:spcPts val="0"/>
              </a:spcBef>
              <a:buNone/>
              <a:defRPr sz="1900" b="0" i="0" u="none" strike="noStrike" cap="none">
                <a:solidFill>
                  <a:schemeClr val="dk1"/>
                </a:solidFill>
                <a:latin typeface="Calibri"/>
                <a:ea typeface="Calibri"/>
                <a:cs typeface="Calibri"/>
                <a:sym typeface="Calibri"/>
              </a:defRPr>
            </a:lvl9pPr>
          </a:lstStyle>
          <a:p>
            <a:endParaRPr/>
          </a:p>
        </p:txBody>
      </p:sp>
      <p:sp>
        <p:nvSpPr>
          <p:cNvPr id="135" name="Shape 135"/>
          <p:cNvSpPr txBox="1">
            <a:spLocks noGrp="1"/>
          </p:cNvSpPr>
          <p:nvPr>
            <p:ph type="sldNum" idx="12"/>
          </p:nvPr>
        </p:nvSpPr>
        <p:spPr>
          <a:xfrm>
            <a:off x="8610600" y="6356351"/>
            <a:ext cx="2743199" cy="365125"/>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1200" b="0" i="0" u="none" strike="noStrike" cap="none">
                <a:solidFill>
                  <a:srgbClr val="888888"/>
                </a:solidFill>
                <a:latin typeface="Calibri"/>
                <a:ea typeface="Calibri"/>
                <a:cs typeface="Calibri"/>
                <a:sym typeface="Calibri"/>
              </a:rPr>
              <a:t>‹#›</a:t>
            </a:fld>
            <a:endParaRPr lang="en-US" sz="1200" b="0" i="0" u="none" strike="noStrike" cap="none">
              <a:solidFill>
                <a:srgbClr val="888888"/>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sldLayoutIdLst>
    <p:sldLayoutId id="2147483672" r:id="rId1"/>
    <p:sldLayoutId id="2147483673" r:id="rId2"/>
    <p:sldLayoutId id="2147483674" r:id="rId3"/>
    <p:sldLayoutId id="2147483675" r:id="rId4"/>
    <p:sldLayoutId id="2147483676" r:id="rId5"/>
    <p:sldLayoutId id="2147483677" r:id="rId6"/>
    <p:sldLayoutId id="2147483678" r:id="rId7"/>
    <p:sldLayoutId id="2147483679" r:id="rId8"/>
    <p:sldLayoutId id="2147483680" r:id="rId9"/>
    <p:sldLayoutId id="2147483681" r:id="rId10"/>
    <p:sldLayoutId id="2147483682" r:id="rId11"/>
    <p:sldLayoutId id="2147483683" r:id="rId12"/>
    <p:sldLayoutId id="2147483684" r:id="rId13"/>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p:titleStyle>
    <p:body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07"/>
        <p:cNvGrpSpPr/>
        <p:nvPr/>
      </p:nvGrpSpPr>
      <p:grpSpPr>
        <a:xfrm>
          <a:off x="0" y="0"/>
          <a:ext cx="0" cy="0"/>
          <a:chOff x="0" y="0"/>
          <a:chExt cx="0" cy="0"/>
        </a:xfrm>
      </p:grpSpPr>
    </p:spTree>
  </p:cSld>
  <p:clrMap bg1="lt1" tx1="dk1" bg2="dk2" tx2="lt2" accent1="accent1" accent2="accent2" accent3="accent3" accent4="accent4" accent5="accent5" accent6="accent6" hlink="hlink" folHlink="folHlink"/>
  <p:sldLayoutIdLst>
    <p:sldLayoutId id="2147483685" r:id="rId1"/>
    <p:sldLayoutId id="2147483689" r:id="rId2"/>
    <p:sldLayoutId id="2147483690" r:id="rId3"/>
    <p:sldLayoutId id="2147483691" r:id="rId4"/>
    <p:sldLayoutId id="2147483692" r:id="rId5"/>
    <p:sldLayoutId id="2147483693" r:id="rId6"/>
    <p:sldLayoutId id="2147483694" r:id="rId7"/>
    <p:sldLayoutId id="2147483695" r:id="rId8"/>
    <p:sldLayoutId id="2147483696" r:id="rId9"/>
    <p:sldLayoutId id="2147483697" r:id="rId10"/>
    <p:sldLayoutId id="2147483698" r:id="rId11"/>
    <p:sldLayoutId id="2147483699" r:id="rId12"/>
    <p:sldLayoutId id="2147483700" r:id="rId13"/>
    <p:sldLayoutId id="2147483725" r:id="rId14"/>
    <p:sldLayoutId id="2147483728" r:id="rId15"/>
    <p:sldLayoutId id="2147483729" r:id="rId16"/>
    <p:sldLayoutId id="2147483730" r:id="rId17"/>
    <p:sldLayoutId id="2147483731" r:id="rId18"/>
    <p:sldLayoutId id="2147483732" r:id="rId19"/>
    <p:sldLayoutId id="2147483733" r:id="rId20"/>
    <p:sldLayoutId id="2147483734" r:id="rId21"/>
    <p:sldLayoutId id="2147483735" r:id="rId22"/>
    <p:sldLayoutId id="2147483736" r:id="rId23"/>
    <p:sldLayoutId id="2147483739" r:id="rId24"/>
    <p:sldLayoutId id="2147483740" r:id="rId25"/>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p:titleStyle>
    <p:body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93"/>
        <p:cNvGrpSpPr/>
        <p:nvPr/>
      </p:nvGrpSpPr>
      <p:grpSpPr>
        <a:xfrm>
          <a:off x="0" y="0"/>
          <a:ext cx="0" cy="0"/>
          <a:chOff x="0" y="0"/>
          <a:chExt cx="0" cy="0"/>
        </a:xfrm>
      </p:grpSpPr>
      <p:sp>
        <p:nvSpPr>
          <p:cNvPr id="294" name="Shape 294"/>
          <p:cNvSpPr txBox="1">
            <a:spLocks noGrp="1"/>
          </p:cNvSpPr>
          <p:nvPr>
            <p:ph type="title"/>
          </p:nvPr>
        </p:nvSpPr>
        <p:spPr>
          <a:xfrm>
            <a:off x="838200" y="365125"/>
            <a:ext cx="10515600" cy="1325700"/>
          </a:xfrm>
          <a:prstGeom prst="rect">
            <a:avLst/>
          </a:prstGeom>
          <a:noFill/>
          <a:ln>
            <a:noFill/>
          </a:ln>
        </p:spPr>
        <p:txBody>
          <a:bodyPr lIns="91425" tIns="91425" rIns="91425" bIns="91425" anchor="ctr" anchorCtr="0"/>
          <a:lstStyle>
            <a:lvl1pPr marL="0" marR="0" lvl="0" indent="0" algn="l" rtl="0">
              <a:lnSpc>
                <a:spcPct val="90000"/>
              </a:lnSpc>
              <a:spcBef>
                <a:spcPts val="0"/>
              </a:spcBef>
              <a:buClr>
                <a:schemeClr val="dk1"/>
              </a:buClr>
              <a:buFont typeface="Calibri"/>
              <a:buNone/>
              <a:defRPr sz="4400" b="0" i="0" u="none" strike="noStrike" cap="none">
                <a:solidFill>
                  <a:schemeClr val="dk1"/>
                </a:solidFill>
                <a:latin typeface="Calibri"/>
                <a:ea typeface="Calibri"/>
                <a:cs typeface="Calibri"/>
                <a:sym typeface="Calibri"/>
              </a:defRPr>
            </a:lvl1pPr>
            <a:lvl2pPr lvl="1" indent="0" rtl="0">
              <a:spcBef>
                <a:spcPts val="0"/>
              </a:spcBef>
              <a:buNone/>
              <a:defRPr sz="1800"/>
            </a:lvl2pPr>
            <a:lvl3pPr lvl="2" indent="0" rtl="0">
              <a:spcBef>
                <a:spcPts val="0"/>
              </a:spcBef>
              <a:buNone/>
              <a:defRPr sz="1800"/>
            </a:lvl3pPr>
            <a:lvl4pPr lvl="3" indent="0" rtl="0">
              <a:spcBef>
                <a:spcPts val="0"/>
              </a:spcBef>
              <a:buNone/>
              <a:defRPr sz="1800"/>
            </a:lvl4pPr>
            <a:lvl5pPr lvl="4" indent="0" rtl="0">
              <a:spcBef>
                <a:spcPts val="0"/>
              </a:spcBef>
              <a:buNone/>
              <a:defRPr sz="1800"/>
            </a:lvl5pPr>
            <a:lvl6pPr lvl="5" indent="0" rtl="0">
              <a:spcBef>
                <a:spcPts val="0"/>
              </a:spcBef>
              <a:buNone/>
              <a:defRPr sz="1800"/>
            </a:lvl6pPr>
            <a:lvl7pPr lvl="6" indent="0" rtl="0">
              <a:spcBef>
                <a:spcPts val="0"/>
              </a:spcBef>
              <a:buNone/>
              <a:defRPr sz="1800"/>
            </a:lvl7pPr>
            <a:lvl8pPr lvl="7" indent="0" rtl="0">
              <a:spcBef>
                <a:spcPts val="0"/>
              </a:spcBef>
              <a:buNone/>
              <a:defRPr sz="1800"/>
            </a:lvl8pPr>
            <a:lvl9pPr lvl="8" indent="0" rtl="0">
              <a:spcBef>
                <a:spcPts val="0"/>
              </a:spcBef>
              <a:buNone/>
              <a:defRPr sz="1800"/>
            </a:lvl9pPr>
          </a:lstStyle>
          <a:p>
            <a:endParaRPr/>
          </a:p>
        </p:txBody>
      </p:sp>
      <p:sp>
        <p:nvSpPr>
          <p:cNvPr id="295" name="Shape 295"/>
          <p:cNvSpPr txBox="1">
            <a:spLocks noGrp="1"/>
          </p:cNvSpPr>
          <p:nvPr>
            <p:ph type="body" idx="1"/>
          </p:nvPr>
        </p:nvSpPr>
        <p:spPr>
          <a:xfrm>
            <a:off x="838200" y="1825625"/>
            <a:ext cx="10515600" cy="4351200"/>
          </a:xfrm>
          <a:prstGeom prst="rect">
            <a:avLst/>
          </a:prstGeom>
          <a:noFill/>
          <a:ln>
            <a:noFill/>
          </a:ln>
        </p:spPr>
        <p:txBody>
          <a:bodyPr lIns="91425" tIns="91425" rIns="91425" bIns="91425" anchor="t" anchorCtr="0"/>
          <a:lstStyle>
            <a:lvl1pPr marL="228593" marR="0" lvl="0" indent="-50793" algn="l" rtl="0">
              <a:lnSpc>
                <a:spcPct val="90000"/>
              </a:lnSpc>
              <a:spcBef>
                <a:spcPts val="1000"/>
              </a:spcBef>
              <a:buClr>
                <a:schemeClr val="dk1"/>
              </a:buClr>
              <a:buSzPct val="100000"/>
              <a:buFont typeface="Arial"/>
              <a:buChar char="•"/>
              <a:defRPr sz="2800" b="0" i="0" u="none" strike="noStrike" cap="none">
                <a:solidFill>
                  <a:schemeClr val="dk1"/>
                </a:solidFill>
                <a:latin typeface="Calibri"/>
                <a:ea typeface="Calibri"/>
                <a:cs typeface="Calibri"/>
                <a:sym typeface="Calibri"/>
              </a:defRPr>
            </a:lvl1pPr>
            <a:lvl2pPr marL="685783" marR="0" lvl="1" indent="-88883" algn="l" rtl="0">
              <a:lnSpc>
                <a:spcPct val="90000"/>
              </a:lnSpc>
              <a:spcBef>
                <a:spcPts val="500"/>
              </a:spcBef>
              <a:buClr>
                <a:schemeClr val="dk1"/>
              </a:buClr>
              <a:buSzPct val="100000"/>
              <a:buFont typeface="Arial"/>
              <a:buChar char="•"/>
              <a:defRPr sz="2400" b="0" i="0" u="none" strike="noStrike" cap="none">
                <a:solidFill>
                  <a:schemeClr val="dk1"/>
                </a:solidFill>
                <a:latin typeface="Calibri"/>
                <a:ea typeface="Calibri"/>
                <a:cs typeface="Calibri"/>
                <a:sym typeface="Calibri"/>
              </a:defRPr>
            </a:lvl2pPr>
            <a:lvl3pPr marL="1142970" marR="0" lvl="2" indent="-114270" algn="l" rtl="0">
              <a:lnSpc>
                <a:spcPct val="90000"/>
              </a:lnSpc>
              <a:spcBef>
                <a:spcPts val="5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3pPr>
            <a:lvl4pPr marL="1600159" marR="0" lvl="3" indent="-120609" algn="l" rtl="0">
              <a:lnSpc>
                <a:spcPct val="90000"/>
              </a:lnSpc>
              <a:spcBef>
                <a:spcPts val="500"/>
              </a:spcBef>
              <a:buClr>
                <a:schemeClr val="dk1"/>
              </a:buClr>
              <a:buSzPct val="100000"/>
              <a:buFont typeface="Arial"/>
              <a:buChar char="•"/>
              <a:defRPr sz="1900" b="0" i="0" u="none" strike="noStrike" cap="none">
                <a:solidFill>
                  <a:schemeClr val="dk1"/>
                </a:solidFill>
                <a:latin typeface="Calibri"/>
                <a:ea typeface="Calibri"/>
                <a:cs typeface="Calibri"/>
                <a:sym typeface="Calibri"/>
              </a:defRPr>
            </a:lvl4pPr>
            <a:lvl5pPr marL="2057349" marR="0" lvl="4" indent="-120599" algn="l" rtl="0">
              <a:lnSpc>
                <a:spcPct val="90000"/>
              </a:lnSpc>
              <a:spcBef>
                <a:spcPts val="500"/>
              </a:spcBef>
              <a:buClr>
                <a:schemeClr val="dk1"/>
              </a:buClr>
              <a:buSzPct val="100000"/>
              <a:buFont typeface="Arial"/>
              <a:buChar char="•"/>
              <a:defRPr sz="1900" b="0" i="0" u="none" strike="noStrike" cap="none">
                <a:solidFill>
                  <a:schemeClr val="dk1"/>
                </a:solidFill>
                <a:latin typeface="Calibri"/>
                <a:ea typeface="Calibri"/>
                <a:cs typeface="Calibri"/>
                <a:sym typeface="Calibri"/>
              </a:defRPr>
            </a:lvl5pPr>
            <a:lvl6pPr marL="2514536" marR="0" lvl="5" indent="-120586" algn="l" rtl="0">
              <a:lnSpc>
                <a:spcPct val="90000"/>
              </a:lnSpc>
              <a:spcBef>
                <a:spcPts val="500"/>
              </a:spcBef>
              <a:buClr>
                <a:schemeClr val="dk1"/>
              </a:buClr>
              <a:buSzPct val="100000"/>
              <a:buFont typeface="Arial"/>
              <a:buChar char="•"/>
              <a:defRPr sz="1900" b="0" i="0" u="none" strike="noStrike" cap="none">
                <a:solidFill>
                  <a:schemeClr val="dk1"/>
                </a:solidFill>
                <a:latin typeface="Calibri"/>
                <a:ea typeface="Calibri"/>
                <a:cs typeface="Calibri"/>
                <a:sym typeface="Calibri"/>
              </a:defRPr>
            </a:lvl6pPr>
            <a:lvl7pPr marL="2971726" marR="0" lvl="6" indent="-120576" algn="l" rtl="0">
              <a:lnSpc>
                <a:spcPct val="90000"/>
              </a:lnSpc>
              <a:spcBef>
                <a:spcPts val="500"/>
              </a:spcBef>
              <a:buClr>
                <a:schemeClr val="dk1"/>
              </a:buClr>
              <a:buSzPct val="100000"/>
              <a:buFont typeface="Arial"/>
              <a:buChar char="•"/>
              <a:defRPr sz="1900" b="0" i="0" u="none" strike="noStrike" cap="none">
                <a:solidFill>
                  <a:schemeClr val="dk1"/>
                </a:solidFill>
                <a:latin typeface="Calibri"/>
                <a:ea typeface="Calibri"/>
                <a:cs typeface="Calibri"/>
                <a:sym typeface="Calibri"/>
              </a:defRPr>
            </a:lvl7pPr>
            <a:lvl8pPr marL="3428913" marR="0" lvl="7" indent="-120563" algn="l" rtl="0">
              <a:lnSpc>
                <a:spcPct val="90000"/>
              </a:lnSpc>
              <a:spcBef>
                <a:spcPts val="500"/>
              </a:spcBef>
              <a:buClr>
                <a:schemeClr val="dk1"/>
              </a:buClr>
              <a:buSzPct val="100000"/>
              <a:buFont typeface="Arial"/>
              <a:buChar char="•"/>
              <a:defRPr sz="1900" b="0" i="0" u="none" strike="noStrike" cap="none">
                <a:solidFill>
                  <a:schemeClr val="dk1"/>
                </a:solidFill>
                <a:latin typeface="Calibri"/>
                <a:ea typeface="Calibri"/>
                <a:cs typeface="Calibri"/>
                <a:sym typeface="Calibri"/>
              </a:defRPr>
            </a:lvl8pPr>
            <a:lvl9pPr marL="3886103" marR="0" lvl="8" indent="-120553" algn="l" rtl="0">
              <a:lnSpc>
                <a:spcPct val="90000"/>
              </a:lnSpc>
              <a:spcBef>
                <a:spcPts val="500"/>
              </a:spcBef>
              <a:buClr>
                <a:schemeClr val="dk1"/>
              </a:buClr>
              <a:buSzPct val="100000"/>
              <a:buFont typeface="Arial"/>
              <a:buChar char="•"/>
              <a:defRPr sz="1900" b="0" i="0" u="none" strike="noStrike" cap="none">
                <a:solidFill>
                  <a:schemeClr val="dk1"/>
                </a:solidFill>
                <a:latin typeface="Calibri"/>
                <a:ea typeface="Calibri"/>
                <a:cs typeface="Calibri"/>
                <a:sym typeface="Calibri"/>
              </a:defRPr>
            </a:lvl9pPr>
          </a:lstStyle>
          <a:p>
            <a:endParaRPr/>
          </a:p>
        </p:txBody>
      </p:sp>
      <p:sp>
        <p:nvSpPr>
          <p:cNvPr id="296" name="Shape 296"/>
          <p:cNvSpPr txBox="1">
            <a:spLocks noGrp="1"/>
          </p:cNvSpPr>
          <p:nvPr>
            <p:ph type="dt" idx="10"/>
          </p:nvPr>
        </p:nvSpPr>
        <p:spPr>
          <a:xfrm>
            <a:off x="838200" y="6356351"/>
            <a:ext cx="2743200" cy="365099"/>
          </a:xfrm>
          <a:prstGeom prst="rect">
            <a:avLst/>
          </a:prstGeom>
          <a:noFill/>
          <a:ln>
            <a:noFill/>
          </a:ln>
        </p:spPr>
        <p:txBody>
          <a:bodyPr lIns="91425" tIns="91425" rIns="91425" bIns="91425" anchor="ctr" anchorCtr="0"/>
          <a:lstStyle>
            <a:lvl1pPr marL="0" marR="0" lvl="0" indent="0" algn="l" rtl="0">
              <a:spcBef>
                <a:spcPts val="0"/>
              </a:spcBef>
              <a:buNone/>
              <a:defRPr sz="1200" b="0" i="0" u="none" strike="noStrike" cap="none">
                <a:solidFill>
                  <a:srgbClr val="888888"/>
                </a:solidFill>
                <a:latin typeface="Calibri"/>
                <a:ea typeface="Calibri"/>
                <a:cs typeface="Calibri"/>
                <a:sym typeface="Calibri"/>
              </a:defRPr>
            </a:lvl1pPr>
            <a:lvl2pPr marL="457188" marR="0" lvl="1" indent="-12688" algn="l" rtl="0">
              <a:spcBef>
                <a:spcPts val="0"/>
              </a:spcBef>
              <a:buNone/>
              <a:defRPr sz="1900" b="0" i="0" u="none" strike="noStrike" cap="none">
                <a:solidFill>
                  <a:schemeClr val="dk1"/>
                </a:solidFill>
                <a:latin typeface="Calibri"/>
                <a:ea typeface="Calibri"/>
                <a:cs typeface="Calibri"/>
                <a:sym typeface="Calibri"/>
              </a:defRPr>
            </a:lvl2pPr>
            <a:lvl3pPr marL="914377" marR="0" lvl="2" indent="-12677" algn="l" rtl="0">
              <a:spcBef>
                <a:spcPts val="0"/>
              </a:spcBef>
              <a:buNone/>
              <a:defRPr sz="1900" b="0" i="0" u="none" strike="noStrike" cap="none">
                <a:solidFill>
                  <a:schemeClr val="dk1"/>
                </a:solidFill>
                <a:latin typeface="Calibri"/>
                <a:ea typeface="Calibri"/>
                <a:cs typeface="Calibri"/>
                <a:sym typeface="Calibri"/>
              </a:defRPr>
            </a:lvl3pPr>
            <a:lvl4pPr marL="1371565" marR="0" lvl="3" indent="-12665" algn="l" rtl="0">
              <a:spcBef>
                <a:spcPts val="0"/>
              </a:spcBef>
              <a:buNone/>
              <a:defRPr sz="1900" b="0" i="0" u="none" strike="noStrike" cap="none">
                <a:solidFill>
                  <a:schemeClr val="dk1"/>
                </a:solidFill>
                <a:latin typeface="Calibri"/>
                <a:ea typeface="Calibri"/>
                <a:cs typeface="Calibri"/>
                <a:sym typeface="Calibri"/>
              </a:defRPr>
            </a:lvl4pPr>
            <a:lvl5pPr marL="1828754" marR="0" lvl="4" indent="-12654" algn="l" rtl="0">
              <a:spcBef>
                <a:spcPts val="0"/>
              </a:spcBef>
              <a:buNone/>
              <a:defRPr sz="1900" b="0" i="0" u="none" strike="noStrike" cap="none">
                <a:solidFill>
                  <a:schemeClr val="dk1"/>
                </a:solidFill>
                <a:latin typeface="Calibri"/>
                <a:ea typeface="Calibri"/>
                <a:cs typeface="Calibri"/>
                <a:sym typeface="Calibri"/>
              </a:defRPr>
            </a:lvl5pPr>
            <a:lvl6pPr marL="2285942" marR="0" lvl="5" indent="-12642" algn="l" rtl="0">
              <a:spcBef>
                <a:spcPts val="0"/>
              </a:spcBef>
              <a:buNone/>
              <a:defRPr sz="1900" b="0" i="0" u="none" strike="noStrike" cap="none">
                <a:solidFill>
                  <a:schemeClr val="dk1"/>
                </a:solidFill>
                <a:latin typeface="Calibri"/>
                <a:ea typeface="Calibri"/>
                <a:cs typeface="Calibri"/>
                <a:sym typeface="Calibri"/>
              </a:defRPr>
            </a:lvl6pPr>
            <a:lvl7pPr marL="2743131" marR="0" lvl="6" indent="-12631" algn="l" rtl="0">
              <a:spcBef>
                <a:spcPts val="0"/>
              </a:spcBef>
              <a:buNone/>
              <a:defRPr sz="1900" b="0" i="0" u="none" strike="noStrike" cap="none">
                <a:solidFill>
                  <a:schemeClr val="dk1"/>
                </a:solidFill>
                <a:latin typeface="Calibri"/>
                <a:ea typeface="Calibri"/>
                <a:cs typeface="Calibri"/>
                <a:sym typeface="Calibri"/>
              </a:defRPr>
            </a:lvl7pPr>
            <a:lvl8pPr marL="3200320" marR="0" lvl="7" indent="-12619" algn="l" rtl="0">
              <a:spcBef>
                <a:spcPts val="0"/>
              </a:spcBef>
              <a:buNone/>
              <a:defRPr sz="1900" b="0" i="0" u="none" strike="noStrike" cap="none">
                <a:solidFill>
                  <a:schemeClr val="dk1"/>
                </a:solidFill>
                <a:latin typeface="Calibri"/>
                <a:ea typeface="Calibri"/>
                <a:cs typeface="Calibri"/>
                <a:sym typeface="Calibri"/>
              </a:defRPr>
            </a:lvl8pPr>
            <a:lvl9pPr marL="3657508" marR="0" lvl="8" indent="-12608" algn="l" rtl="0">
              <a:spcBef>
                <a:spcPts val="0"/>
              </a:spcBef>
              <a:buNone/>
              <a:defRPr sz="1900" b="0" i="0" u="none" strike="noStrike" cap="none">
                <a:solidFill>
                  <a:schemeClr val="dk1"/>
                </a:solidFill>
                <a:latin typeface="Calibri"/>
                <a:ea typeface="Calibri"/>
                <a:cs typeface="Calibri"/>
                <a:sym typeface="Calibri"/>
              </a:defRPr>
            </a:lvl9pPr>
          </a:lstStyle>
          <a:p>
            <a:endParaRPr/>
          </a:p>
        </p:txBody>
      </p:sp>
      <p:sp>
        <p:nvSpPr>
          <p:cNvPr id="297" name="Shape 297"/>
          <p:cNvSpPr txBox="1">
            <a:spLocks noGrp="1"/>
          </p:cNvSpPr>
          <p:nvPr>
            <p:ph type="ftr" idx="11"/>
          </p:nvPr>
        </p:nvSpPr>
        <p:spPr>
          <a:xfrm>
            <a:off x="4038600" y="6356351"/>
            <a:ext cx="4114800" cy="365099"/>
          </a:xfrm>
          <a:prstGeom prst="rect">
            <a:avLst/>
          </a:prstGeom>
          <a:noFill/>
          <a:ln>
            <a:noFill/>
          </a:ln>
        </p:spPr>
        <p:txBody>
          <a:bodyPr lIns="91425" tIns="91425" rIns="91425" bIns="91425" anchor="ctr" anchorCtr="0"/>
          <a:lstStyle>
            <a:lvl1pPr marL="0" marR="0" lvl="0" indent="0" algn="ctr" rtl="0">
              <a:spcBef>
                <a:spcPts val="0"/>
              </a:spcBef>
              <a:buNone/>
              <a:defRPr sz="1200" b="0" i="0" u="none" strike="noStrike" cap="none">
                <a:solidFill>
                  <a:srgbClr val="888888"/>
                </a:solidFill>
                <a:latin typeface="Calibri"/>
                <a:ea typeface="Calibri"/>
                <a:cs typeface="Calibri"/>
                <a:sym typeface="Calibri"/>
              </a:defRPr>
            </a:lvl1pPr>
            <a:lvl2pPr marL="457188" marR="0" lvl="1" indent="-12688" algn="l" rtl="0">
              <a:spcBef>
                <a:spcPts val="0"/>
              </a:spcBef>
              <a:buNone/>
              <a:defRPr sz="1900" b="0" i="0" u="none" strike="noStrike" cap="none">
                <a:solidFill>
                  <a:schemeClr val="dk1"/>
                </a:solidFill>
                <a:latin typeface="Calibri"/>
                <a:ea typeface="Calibri"/>
                <a:cs typeface="Calibri"/>
                <a:sym typeface="Calibri"/>
              </a:defRPr>
            </a:lvl2pPr>
            <a:lvl3pPr marL="914377" marR="0" lvl="2" indent="-12677" algn="l" rtl="0">
              <a:spcBef>
                <a:spcPts val="0"/>
              </a:spcBef>
              <a:buNone/>
              <a:defRPr sz="1900" b="0" i="0" u="none" strike="noStrike" cap="none">
                <a:solidFill>
                  <a:schemeClr val="dk1"/>
                </a:solidFill>
                <a:latin typeface="Calibri"/>
                <a:ea typeface="Calibri"/>
                <a:cs typeface="Calibri"/>
                <a:sym typeface="Calibri"/>
              </a:defRPr>
            </a:lvl3pPr>
            <a:lvl4pPr marL="1371565" marR="0" lvl="3" indent="-12665" algn="l" rtl="0">
              <a:spcBef>
                <a:spcPts val="0"/>
              </a:spcBef>
              <a:buNone/>
              <a:defRPr sz="1900" b="0" i="0" u="none" strike="noStrike" cap="none">
                <a:solidFill>
                  <a:schemeClr val="dk1"/>
                </a:solidFill>
                <a:latin typeface="Calibri"/>
                <a:ea typeface="Calibri"/>
                <a:cs typeface="Calibri"/>
                <a:sym typeface="Calibri"/>
              </a:defRPr>
            </a:lvl4pPr>
            <a:lvl5pPr marL="1828754" marR="0" lvl="4" indent="-12654" algn="l" rtl="0">
              <a:spcBef>
                <a:spcPts val="0"/>
              </a:spcBef>
              <a:buNone/>
              <a:defRPr sz="1900" b="0" i="0" u="none" strike="noStrike" cap="none">
                <a:solidFill>
                  <a:schemeClr val="dk1"/>
                </a:solidFill>
                <a:latin typeface="Calibri"/>
                <a:ea typeface="Calibri"/>
                <a:cs typeface="Calibri"/>
                <a:sym typeface="Calibri"/>
              </a:defRPr>
            </a:lvl5pPr>
            <a:lvl6pPr marL="2285942" marR="0" lvl="5" indent="-12642" algn="l" rtl="0">
              <a:spcBef>
                <a:spcPts val="0"/>
              </a:spcBef>
              <a:buNone/>
              <a:defRPr sz="1900" b="0" i="0" u="none" strike="noStrike" cap="none">
                <a:solidFill>
                  <a:schemeClr val="dk1"/>
                </a:solidFill>
                <a:latin typeface="Calibri"/>
                <a:ea typeface="Calibri"/>
                <a:cs typeface="Calibri"/>
                <a:sym typeface="Calibri"/>
              </a:defRPr>
            </a:lvl6pPr>
            <a:lvl7pPr marL="2743131" marR="0" lvl="6" indent="-12631" algn="l" rtl="0">
              <a:spcBef>
                <a:spcPts val="0"/>
              </a:spcBef>
              <a:buNone/>
              <a:defRPr sz="1900" b="0" i="0" u="none" strike="noStrike" cap="none">
                <a:solidFill>
                  <a:schemeClr val="dk1"/>
                </a:solidFill>
                <a:latin typeface="Calibri"/>
                <a:ea typeface="Calibri"/>
                <a:cs typeface="Calibri"/>
                <a:sym typeface="Calibri"/>
              </a:defRPr>
            </a:lvl7pPr>
            <a:lvl8pPr marL="3200320" marR="0" lvl="7" indent="-12619" algn="l" rtl="0">
              <a:spcBef>
                <a:spcPts val="0"/>
              </a:spcBef>
              <a:buNone/>
              <a:defRPr sz="1900" b="0" i="0" u="none" strike="noStrike" cap="none">
                <a:solidFill>
                  <a:schemeClr val="dk1"/>
                </a:solidFill>
                <a:latin typeface="Calibri"/>
                <a:ea typeface="Calibri"/>
                <a:cs typeface="Calibri"/>
                <a:sym typeface="Calibri"/>
              </a:defRPr>
            </a:lvl8pPr>
            <a:lvl9pPr marL="3657508" marR="0" lvl="8" indent="-12608" algn="l" rtl="0">
              <a:spcBef>
                <a:spcPts val="0"/>
              </a:spcBef>
              <a:buNone/>
              <a:defRPr sz="1900" b="0" i="0" u="none" strike="noStrike" cap="none">
                <a:solidFill>
                  <a:schemeClr val="dk1"/>
                </a:solidFill>
                <a:latin typeface="Calibri"/>
                <a:ea typeface="Calibri"/>
                <a:cs typeface="Calibri"/>
                <a:sym typeface="Calibri"/>
              </a:defRPr>
            </a:lvl9pPr>
          </a:lstStyle>
          <a:p>
            <a:endParaRPr/>
          </a:p>
        </p:txBody>
      </p:sp>
      <p:sp>
        <p:nvSpPr>
          <p:cNvPr id="298" name="Shape 298"/>
          <p:cNvSpPr txBox="1">
            <a:spLocks noGrp="1"/>
          </p:cNvSpPr>
          <p:nvPr>
            <p:ph type="sldNum" idx="12"/>
          </p:nvPr>
        </p:nvSpPr>
        <p:spPr>
          <a:xfrm>
            <a:off x="8610600" y="6356351"/>
            <a:ext cx="2743200" cy="365099"/>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1200" b="0" i="0" u="none" strike="noStrike" cap="none">
                <a:solidFill>
                  <a:srgbClr val="888888"/>
                </a:solidFill>
                <a:latin typeface="Calibri"/>
                <a:ea typeface="Calibri"/>
                <a:cs typeface="Calibri"/>
                <a:sym typeface="Calibri"/>
              </a:rPr>
              <a:t>‹#›</a:t>
            </a:fld>
            <a:endParaRPr lang="en-US" sz="1200" b="0" i="0" u="none" strike="noStrike" cap="none">
              <a:solidFill>
                <a:srgbClr val="888888"/>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sldLayoutIdLst>
    <p:sldLayoutId id="2147483703" r:id="rId1"/>
    <p:sldLayoutId id="2147483704" r:id="rId2"/>
    <p:sldLayoutId id="2147483705" r:id="rId3"/>
    <p:sldLayoutId id="2147483706" r:id="rId4"/>
    <p:sldLayoutId id="2147483707" r:id="rId5"/>
    <p:sldLayoutId id="2147483708" r:id="rId6"/>
    <p:sldLayoutId id="2147483709" r:id="rId7"/>
    <p:sldLayoutId id="2147483710" r:id="rId8"/>
    <p:sldLayoutId id="2147483711" r:id="rId9"/>
    <p:sldLayoutId id="2147483712" r:id="rId10"/>
    <p:sldLayoutId id="2147483713" r:id="rId11"/>
    <p:sldLayoutId id="2147483714" r:id="rId12"/>
    <p:sldLayoutId id="2147483715" r:id="rId13"/>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p:titleStyle>
    <p:body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3" Type="http://schemas.openxmlformats.org/officeDocument/2006/relationships/image" Target="../media/image14.png"/><Relationship Id="rId4" Type="http://schemas.openxmlformats.org/officeDocument/2006/relationships/image" Target="../media/image23.jpg"/><Relationship Id="rId1" Type="http://schemas.openxmlformats.org/officeDocument/2006/relationships/slideLayout" Target="../slideLayouts/slideLayout38.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3" Type="http://schemas.openxmlformats.org/officeDocument/2006/relationships/diagramData" Target="../diagrams/data1.xml"/><Relationship Id="rId4" Type="http://schemas.openxmlformats.org/officeDocument/2006/relationships/diagramLayout" Target="../diagrams/layout1.xml"/><Relationship Id="rId5" Type="http://schemas.openxmlformats.org/officeDocument/2006/relationships/diagramQuickStyle" Target="../diagrams/quickStyle1.xml"/><Relationship Id="rId6" Type="http://schemas.openxmlformats.org/officeDocument/2006/relationships/diagramColors" Target="../diagrams/colors1.xml"/><Relationship Id="rId7" Type="http://schemas.microsoft.com/office/2007/relationships/diagramDrawing" Target="../diagrams/drawing1.xml"/><Relationship Id="rId8" Type="http://schemas.openxmlformats.org/officeDocument/2006/relationships/image" Target="../media/image14.png"/><Relationship Id="rId1" Type="http://schemas.openxmlformats.org/officeDocument/2006/relationships/slideLayout" Target="../slideLayouts/slideLayout38.xml"/><Relationship Id="rId2" Type="http://schemas.openxmlformats.org/officeDocument/2006/relationships/image" Target="../media/image24.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2.xml"/><Relationship Id="rId2" Type="http://schemas.openxmlformats.org/officeDocument/2006/relationships/notesSlide" Target="../notesSlides/notesSlide11.xml"/><Relationship Id="rId3" Type="http://schemas.openxmlformats.org/officeDocument/2006/relationships/image" Target="../media/image25.jp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8.xml"/><Relationship Id="rId2" Type="http://schemas.openxmlformats.org/officeDocument/2006/relationships/notesSlide" Target="../notesSlides/notesSlide12.xml"/><Relationship Id="rId3" Type="http://schemas.openxmlformats.org/officeDocument/2006/relationships/image" Target="../media/image25.jp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9.xml"/><Relationship Id="rId2" Type="http://schemas.openxmlformats.org/officeDocument/2006/relationships/notesSlide" Target="../notesSlides/notesSlide13.xml"/><Relationship Id="rId3" Type="http://schemas.openxmlformats.org/officeDocument/2006/relationships/image" Target="../media/image25.jp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0.xml"/><Relationship Id="rId2" Type="http://schemas.openxmlformats.org/officeDocument/2006/relationships/notesSlide" Target="../notesSlides/notesSlide14.xml"/><Relationship Id="rId3" Type="http://schemas.openxmlformats.org/officeDocument/2006/relationships/image" Target="../media/image25.jp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1.xml"/><Relationship Id="rId2" Type="http://schemas.openxmlformats.org/officeDocument/2006/relationships/notesSlide" Target="../notesSlides/notesSlide15.xml"/><Relationship Id="rId3" Type="http://schemas.openxmlformats.org/officeDocument/2006/relationships/image" Target="../media/image25.jpg"/></Relationships>
</file>

<file path=ppt/slides/_rels/slide17.xml.rels><?xml version="1.0" encoding="UTF-8" standalone="yes"?>
<Relationships xmlns="http://schemas.openxmlformats.org/package/2006/relationships"><Relationship Id="rId3" Type="http://schemas.openxmlformats.org/officeDocument/2006/relationships/image" Target="../media/image25.jpg"/><Relationship Id="rId4" Type="http://schemas.openxmlformats.org/officeDocument/2006/relationships/image" Target="../media/image26.jpg"/><Relationship Id="rId1" Type="http://schemas.openxmlformats.org/officeDocument/2006/relationships/slideLayout" Target="../slideLayouts/slideLayout33.xml"/><Relationship Id="rId2" Type="http://schemas.openxmlformats.org/officeDocument/2006/relationships/notesSlide" Target="../notesSlides/notesSlide16.xml"/></Relationships>
</file>

<file path=ppt/slides/_rels/slide18.xml.rels><?xml version="1.0" encoding="UTF-8" standalone="yes"?>
<Relationships xmlns="http://schemas.openxmlformats.org/package/2006/relationships"><Relationship Id="rId9" Type="http://schemas.openxmlformats.org/officeDocument/2006/relationships/image" Target="../media/image33.png"/><Relationship Id="rId20" Type="http://schemas.openxmlformats.org/officeDocument/2006/relationships/image" Target="../media/image44.png"/><Relationship Id="rId21" Type="http://schemas.openxmlformats.org/officeDocument/2006/relationships/image" Target="../media/image45.png"/><Relationship Id="rId22" Type="http://schemas.openxmlformats.org/officeDocument/2006/relationships/image" Target="../media/image46.png"/><Relationship Id="rId23" Type="http://schemas.openxmlformats.org/officeDocument/2006/relationships/image" Target="../media/image47.png"/><Relationship Id="rId10" Type="http://schemas.openxmlformats.org/officeDocument/2006/relationships/image" Target="../media/image34.png"/><Relationship Id="rId11" Type="http://schemas.openxmlformats.org/officeDocument/2006/relationships/image" Target="../media/image35.png"/><Relationship Id="rId12" Type="http://schemas.openxmlformats.org/officeDocument/2006/relationships/image" Target="../media/image36.png"/><Relationship Id="rId13" Type="http://schemas.openxmlformats.org/officeDocument/2006/relationships/image" Target="../media/image37.png"/><Relationship Id="rId14" Type="http://schemas.openxmlformats.org/officeDocument/2006/relationships/image" Target="../media/image38.png"/><Relationship Id="rId15" Type="http://schemas.openxmlformats.org/officeDocument/2006/relationships/image" Target="../media/image39.png"/><Relationship Id="rId16" Type="http://schemas.openxmlformats.org/officeDocument/2006/relationships/image" Target="../media/image40.png"/><Relationship Id="rId17" Type="http://schemas.openxmlformats.org/officeDocument/2006/relationships/image" Target="../media/image41.png"/><Relationship Id="rId18" Type="http://schemas.openxmlformats.org/officeDocument/2006/relationships/image" Target="../media/image42.png"/><Relationship Id="rId19" Type="http://schemas.openxmlformats.org/officeDocument/2006/relationships/image" Target="../media/image43.png"/><Relationship Id="rId1" Type="http://schemas.openxmlformats.org/officeDocument/2006/relationships/slideLayout" Target="../slideLayouts/slideLayout26.xml"/><Relationship Id="rId2" Type="http://schemas.openxmlformats.org/officeDocument/2006/relationships/notesSlide" Target="../notesSlides/notesSlide17.xml"/><Relationship Id="rId3" Type="http://schemas.openxmlformats.org/officeDocument/2006/relationships/image" Target="../media/image27.png"/><Relationship Id="rId4" Type="http://schemas.openxmlformats.org/officeDocument/2006/relationships/image" Target="../media/image28.png"/><Relationship Id="rId5" Type="http://schemas.openxmlformats.org/officeDocument/2006/relationships/image" Target="../media/image29.png"/><Relationship Id="rId6" Type="http://schemas.openxmlformats.org/officeDocument/2006/relationships/image" Target="../media/image30.png"/><Relationship Id="rId7" Type="http://schemas.openxmlformats.org/officeDocument/2006/relationships/image" Target="../media/image31.png"/><Relationship Id="rId8" Type="http://schemas.openxmlformats.org/officeDocument/2006/relationships/image" Target="../media/image32.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18.xml"/></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4" Type="http://schemas.openxmlformats.org/officeDocument/2006/relationships/image" Target="../media/image7.png"/><Relationship Id="rId5" Type="http://schemas.openxmlformats.org/officeDocument/2006/relationships/image" Target="../media/image8.png"/><Relationship Id="rId6" Type="http://schemas.openxmlformats.org/officeDocument/2006/relationships/image" Target="../media/image9.png"/><Relationship Id="rId7" Type="http://schemas.openxmlformats.org/officeDocument/2006/relationships/image" Target="../media/image10.png"/><Relationship Id="rId1" Type="http://schemas.openxmlformats.org/officeDocument/2006/relationships/slideLayout" Target="../slideLayouts/slideLayout22.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9.xml"/><Relationship Id="rId2" Type="http://schemas.openxmlformats.org/officeDocument/2006/relationships/notesSlide" Target="../notesSlides/notesSlide19.xml"/></Relationships>
</file>

<file path=ppt/slides/_rels/slide21.xml.rels><?xml version="1.0" encoding="UTF-8" standalone="yes"?>
<Relationships xmlns="http://schemas.openxmlformats.org/package/2006/relationships"><Relationship Id="rId3" Type="http://schemas.openxmlformats.org/officeDocument/2006/relationships/image" Target="../media/image14.png"/><Relationship Id="rId4" Type="http://schemas.openxmlformats.org/officeDocument/2006/relationships/image" Target="../media/image48.png"/><Relationship Id="rId1" Type="http://schemas.openxmlformats.org/officeDocument/2006/relationships/slideLayout" Target="../slideLayouts/slideLayout27.xml"/><Relationship Id="rId2" Type="http://schemas.openxmlformats.org/officeDocument/2006/relationships/notesSlide" Target="../notesSlides/notesSlide20.xml"/></Relationships>
</file>

<file path=ppt/slides/_rels/slide22.xml.rels><?xml version="1.0" encoding="UTF-8" standalone="yes"?>
<Relationships xmlns="http://schemas.openxmlformats.org/package/2006/relationships"><Relationship Id="rId3" Type="http://schemas.openxmlformats.org/officeDocument/2006/relationships/image" Target="../media/image49.png"/><Relationship Id="rId4" Type="http://schemas.openxmlformats.org/officeDocument/2006/relationships/image" Target="../media/image50.png"/><Relationship Id="rId1" Type="http://schemas.openxmlformats.org/officeDocument/2006/relationships/slideLayout" Target="../slideLayouts/slideLayout35.xml"/><Relationship Id="rId2" Type="http://schemas.openxmlformats.org/officeDocument/2006/relationships/notesSlide" Target="../notesSlides/notesSlide21.xml"/></Relationships>
</file>

<file path=ppt/slides/_rels/slide23.xml.rels><?xml version="1.0" encoding="UTF-8" standalone="yes"?>
<Relationships xmlns="http://schemas.openxmlformats.org/package/2006/relationships"><Relationship Id="rId3" Type="http://schemas.openxmlformats.org/officeDocument/2006/relationships/image" Target="../media/image51.png"/><Relationship Id="rId4" Type="http://schemas.openxmlformats.org/officeDocument/2006/relationships/image" Target="../media/image52.png"/><Relationship Id="rId1" Type="http://schemas.openxmlformats.org/officeDocument/2006/relationships/slideLayout" Target="../slideLayouts/slideLayout34.xml"/><Relationship Id="rId2" Type="http://schemas.openxmlformats.org/officeDocument/2006/relationships/notesSlide" Target="../notesSlides/notesSlide22.xml"/></Relationships>
</file>

<file path=ppt/slides/_rels/slide24.xml.rels><?xml version="1.0" encoding="UTF-8" standalone="yes"?>
<Relationships xmlns="http://schemas.openxmlformats.org/package/2006/relationships"><Relationship Id="rId3" Type="http://schemas.openxmlformats.org/officeDocument/2006/relationships/image" Target="../media/image53.png"/><Relationship Id="rId4" Type="http://schemas.openxmlformats.org/officeDocument/2006/relationships/image" Target="../media/image54.png"/><Relationship Id="rId1" Type="http://schemas.openxmlformats.org/officeDocument/2006/relationships/slideLayout" Target="../slideLayouts/slideLayout36.xml"/><Relationship Id="rId2" Type="http://schemas.openxmlformats.org/officeDocument/2006/relationships/notesSlide" Target="../notesSlides/notesSlide23.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24.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4" Type="http://schemas.openxmlformats.org/officeDocument/2006/relationships/image" Target="../media/image7.png"/><Relationship Id="rId5" Type="http://schemas.openxmlformats.org/officeDocument/2006/relationships/image" Target="../media/image8.png"/><Relationship Id="rId6" Type="http://schemas.openxmlformats.org/officeDocument/2006/relationships/image" Target="../media/image9.png"/><Relationship Id="rId7" Type="http://schemas.openxmlformats.org/officeDocument/2006/relationships/image" Target="../media/image11.png"/><Relationship Id="rId8" Type="http://schemas.openxmlformats.org/officeDocument/2006/relationships/image" Target="../media/image12.png"/><Relationship Id="rId9" Type="http://schemas.openxmlformats.org/officeDocument/2006/relationships/image" Target="../media/image13.png"/><Relationship Id="rId10" Type="http://schemas.openxmlformats.org/officeDocument/2006/relationships/image" Target="../media/image10.png"/><Relationship Id="rId1" Type="http://schemas.openxmlformats.org/officeDocument/2006/relationships/slideLayout" Target="../slideLayouts/slideLayout22.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9.xml"/><Relationship Id="rId2" Type="http://schemas.openxmlformats.org/officeDocument/2006/relationships/notesSlide" Target="../notesSlides/notesSlide5.xml"/><Relationship Id="rId3" Type="http://schemas.openxmlformats.org/officeDocument/2006/relationships/image" Target="../media/image14.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6.xml"/><Relationship Id="rId3" Type="http://schemas.openxmlformats.org/officeDocument/2006/relationships/image" Target="../media/image15.jpg"/></Relationships>
</file>

<file path=ppt/slides/_rels/slide7.xml.rels><?xml version="1.0" encoding="UTF-8" standalone="yes"?>
<Relationships xmlns="http://schemas.openxmlformats.org/package/2006/relationships"><Relationship Id="rId3" Type="http://schemas.openxmlformats.org/officeDocument/2006/relationships/image" Target="../media/image16.jpg"/><Relationship Id="rId4" Type="http://schemas.openxmlformats.org/officeDocument/2006/relationships/image" Target="../media/image17.png"/><Relationship Id="rId5" Type="http://schemas.openxmlformats.org/officeDocument/2006/relationships/image" Target="../media/image18.png"/><Relationship Id="rId6" Type="http://schemas.openxmlformats.org/officeDocument/2006/relationships/image" Target="../media/image19.png"/><Relationship Id="rId7" Type="http://schemas.openxmlformats.org/officeDocument/2006/relationships/image" Target="../media/image20.png"/><Relationship Id="rId8" Type="http://schemas.openxmlformats.org/officeDocument/2006/relationships/image" Target="../media/image21.jpg"/><Relationship Id="rId9" Type="http://schemas.openxmlformats.org/officeDocument/2006/relationships/image" Target="../media/image14.png"/><Relationship Id="rId1" Type="http://schemas.openxmlformats.org/officeDocument/2006/relationships/slideLayout" Target="../slideLayouts/slideLayout39.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3" Type="http://schemas.openxmlformats.org/officeDocument/2006/relationships/image" Target="../media/image14.png"/><Relationship Id="rId4" Type="http://schemas.openxmlformats.org/officeDocument/2006/relationships/image" Target="../media/image22.png"/><Relationship Id="rId1" Type="http://schemas.openxmlformats.org/officeDocument/2006/relationships/slideLayout" Target="../slideLayouts/slideLayout1.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376"/>
        <p:cNvGrpSpPr/>
        <p:nvPr/>
      </p:nvGrpSpPr>
      <p:grpSpPr>
        <a:xfrm>
          <a:off x="0" y="0"/>
          <a:ext cx="0" cy="0"/>
          <a:chOff x="0" y="0"/>
          <a:chExt cx="0" cy="0"/>
        </a:xfrm>
      </p:grpSpPr>
      <p:sp>
        <p:nvSpPr>
          <p:cNvPr id="377" name="Shape 377"/>
          <p:cNvSpPr txBox="1">
            <a:spLocks noGrp="1"/>
          </p:cNvSpPr>
          <p:nvPr>
            <p:ph type="ctrTitle"/>
          </p:nvPr>
        </p:nvSpPr>
        <p:spPr>
          <a:xfrm>
            <a:off x="286575" y="1354650"/>
            <a:ext cx="8223198" cy="1919999"/>
          </a:xfrm>
          <a:prstGeom prst="rect">
            <a:avLst/>
          </a:prstGeom>
          <a:noFill/>
          <a:ln>
            <a:noFill/>
          </a:ln>
        </p:spPr>
        <p:txBody>
          <a:bodyPr lIns="121875" tIns="121875" rIns="121875" bIns="121875" anchor="t" anchorCtr="0">
            <a:noAutofit/>
          </a:bodyPr>
          <a:lstStyle/>
          <a:p>
            <a:pPr marL="0" marR="0" lvl="0" indent="0" algn="l" rtl="0">
              <a:lnSpc>
                <a:spcPct val="100000"/>
              </a:lnSpc>
              <a:spcBef>
                <a:spcPts val="0"/>
              </a:spcBef>
              <a:spcAft>
                <a:spcPts val="0"/>
              </a:spcAft>
              <a:buClr>
                <a:schemeClr val="lt2"/>
              </a:buClr>
              <a:buSzPct val="25000"/>
              <a:buFont typeface="Open Sans"/>
              <a:buNone/>
            </a:pPr>
            <a:r>
              <a:rPr lang="en-US" dirty="0" smtClean="0"/>
              <a:t>Website Personalization</a:t>
            </a:r>
            <a:endParaRPr lang="en-US" dirty="0"/>
          </a:p>
          <a:p>
            <a:pPr marL="0" marR="0" lvl="0" indent="0" algn="l" rtl="0">
              <a:lnSpc>
                <a:spcPct val="100000"/>
              </a:lnSpc>
              <a:spcBef>
                <a:spcPts val="0"/>
              </a:spcBef>
              <a:spcAft>
                <a:spcPts val="0"/>
              </a:spcAft>
              <a:buClr>
                <a:schemeClr val="lt2"/>
              </a:buClr>
              <a:buSzPct val="25000"/>
              <a:buFont typeface="Open Sans"/>
              <a:buNone/>
            </a:pPr>
            <a:r>
              <a:rPr lang="en-US" dirty="0" err="1" smtClean="0">
                <a:solidFill>
                  <a:srgbClr val="71C4BB"/>
                </a:solidFill>
              </a:rPr>
              <a:t>Niet</a:t>
            </a:r>
            <a:r>
              <a:rPr lang="en-US" dirty="0" smtClean="0">
                <a:solidFill>
                  <a:srgbClr val="71C4BB"/>
                </a:solidFill>
              </a:rPr>
              <a:t> </a:t>
            </a:r>
            <a:r>
              <a:rPr lang="en-US" dirty="0" err="1" smtClean="0">
                <a:solidFill>
                  <a:srgbClr val="71C4BB"/>
                </a:solidFill>
              </a:rPr>
              <a:t>langer</a:t>
            </a:r>
            <a:r>
              <a:rPr lang="en-US" dirty="0" smtClean="0">
                <a:solidFill>
                  <a:srgbClr val="71C4BB"/>
                </a:solidFill>
              </a:rPr>
              <a:t> </a:t>
            </a:r>
            <a:r>
              <a:rPr lang="en-US" dirty="0" err="1" smtClean="0">
                <a:solidFill>
                  <a:srgbClr val="71C4BB"/>
                </a:solidFill>
              </a:rPr>
              <a:t>optioneel</a:t>
            </a:r>
            <a:r>
              <a:rPr lang="en-US" dirty="0" smtClean="0">
                <a:solidFill>
                  <a:srgbClr val="71C4BB"/>
                </a:solidFill>
              </a:rPr>
              <a:t>?</a:t>
            </a:r>
            <a:endParaRPr lang="en-US" dirty="0"/>
          </a:p>
        </p:txBody>
      </p:sp>
      <p:sp>
        <p:nvSpPr>
          <p:cNvPr id="378" name="Shape 378"/>
          <p:cNvSpPr txBox="1">
            <a:spLocks noGrp="1"/>
          </p:cNvSpPr>
          <p:nvPr>
            <p:ph type="body" idx="2"/>
          </p:nvPr>
        </p:nvSpPr>
        <p:spPr>
          <a:xfrm>
            <a:off x="4990050" y="4920888"/>
            <a:ext cx="6602999" cy="500100"/>
          </a:xfrm>
          <a:prstGeom prst="rect">
            <a:avLst/>
          </a:prstGeom>
          <a:noFill/>
          <a:ln>
            <a:noFill/>
          </a:ln>
        </p:spPr>
        <p:txBody>
          <a:bodyPr lIns="121875" tIns="121875" rIns="121875" bIns="121875" anchor="t" anchorCtr="0">
            <a:noAutofit/>
          </a:bodyPr>
          <a:lstStyle/>
          <a:p>
            <a:pPr marL="3200400" marR="0" lvl="0" indent="0" rtl="0">
              <a:lnSpc>
                <a:spcPct val="100000"/>
              </a:lnSpc>
              <a:spcBef>
                <a:spcPts val="0"/>
              </a:spcBef>
              <a:spcAft>
                <a:spcPts val="0"/>
              </a:spcAft>
              <a:buClr>
                <a:srgbClr val="F8F8F8"/>
              </a:buClr>
              <a:buSzPct val="25000"/>
              <a:buFont typeface="Open Sans"/>
              <a:buNone/>
            </a:pPr>
            <a:r>
              <a:rPr lang="en-US" dirty="0"/>
              <a:t>Strategic Partnerships EMEA</a:t>
            </a:r>
          </a:p>
          <a:p>
            <a:pPr marL="0" marR="0" lvl="0" indent="0" rtl="0">
              <a:lnSpc>
                <a:spcPct val="100000"/>
              </a:lnSpc>
              <a:spcBef>
                <a:spcPts val="0"/>
              </a:spcBef>
              <a:spcAft>
                <a:spcPts val="0"/>
              </a:spcAft>
              <a:buClr>
                <a:srgbClr val="F8F8F8"/>
              </a:buClr>
              <a:buSzPct val="25000"/>
              <a:buFont typeface="Open Sans"/>
              <a:buNone/>
            </a:pPr>
            <a:r>
              <a:rPr lang="en-US" dirty="0" err="1"/>
              <a:t>martijn.janssen@</a:t>
            </a:r>
            <a:r>
              <a:rPr lang="en-US" dirty="0" err="1" smtClean="0"/>
              <a:t>optimizely.com</a:t>
            </a:r>
            <a:endParaRPr lang="en-US" dirty="0" smtClean="0"/>
          </a:p>
          <a:p>
            <a:pPr marL="0" marR="0" lvl="0" indent="0" rtl="0">
              <a:lnSpc>
                <a:spcPct val="100000"/>
              </a:lnSpc>
              <a:spcBef>
                <a:spcPts val="0"/>
              </a:spcBef>
              <a:spcAft>
                <a:spcPts val="0"/>
              </a:spcAft>
              <a:buClr>
                <a:srgbClr val="F8F8F8"/>
              </a:buClr>
              <a:buSzPct val="25000"/>
              <a:buFont typeface="Open Sans"/>
              <a:buNone/>
            </a:pPr>
            <a:endParaRPr lang="en-US" dirty="0" smtClean="0"/>
          </a:p>
          <a:p>
            <a:pPr marL="0" marR="0" lvl="0" indent="0" rtl="0">
              <a:lnSpc>
                <a:spcPct val="100000"/>
              </a:lnSpc>
              <a:spcBef>
                <a:spcPts val="0"/>
              </a:spcBef>
              <a:spcAft>
                <a:spcPts val="0"/>
              </a:spcAft>
              <a:buClr>
                <a:srgbClr val="F8F8F8"/>
              </a:buClr>
              <a:buSzPct val="25000"/>
              <a:buFont typeface="Open Sans"/>
              <a:buNone/>
            </a:pPr>
            <a:r>
              <a:rPr lang="en-US" dirty="0" smtClean="0"/>
              <a:t>13 September </a:t>
            </a:r>
            <a:r>
              <a:rPr lang="en-US" dirty="0" smtClean="0"/>
              <a:t>2016,  Amsterdam</a:t>
            </a:r>
            <a:endParaRPr lang="en-US" dirty="0" smtClean="0"/>
          </a:p>
          <a:p>
            <a:pPr marL="0" marR="0" lvl="0" indent="0" algn="r" rtl="0">
              <a:lnSpc>
                <a:spcPct val="100000"/>
              </a:lnSpc>
              <a:spcBef>
                <a:spcPts val="0"/>
              </a:spcBef>
              <a:spcAft>
                <a:spcPts val="0"/>
              </a:spcAft>
              <a:buClr>
                <a:srgbClr val="F8F8F8"/>
              </a:buClr>
              <a:buSzPct val="25000"/>
              <a:buFont typeface="Open Sans"/>
              <a:buNone/>
            </a:pPr>
            <a:endParaRPr i="1" dirty="0"/>
          </a:p>
        </p:txBody>
      </p:sp>
      <p:sp>
        <p:nvSpPr>
          <p:cNvPr id="379" name="Shape 379"/>
          <p:cNvSpPr txBox="1">
            <a:spLocks noGrp="1"/>
          </p:cNvSpPr>
          <p:nvPr>
            <p:ph type="body" idx="3"/>
          </p:nvPr>
        </p:nvSpPr>
        <p:spPr>
          <a:xfrm>
            <a:off x="6064250" y="4525697"/>
            <a:ext cx="5528872" cy="500036"/>
          </a:xfrm>
          <a:prstGeom prst="rect">
            <a:avLst/>
          </a:prstGeom>
          <a:noFill/>
          <a:ln>
            <a:noFill/>
          </a:ln>
        </p:spPr>
        <p:txBody>
          <a:bodyPr lIns="121875" tIns="121875" rIns="121875" bIns="121875" anchor="t" anchorCtr="0">
            <a:noAutofit/>
          </a:bodyPr>
          <a:lstStyle/>
          <a:p>
            <a:pPr marL="0" marR="0" lvl="0" indent="0" algn="r" rtl="0">
              <a:lnSpc>
                <a:spcPct val="100000"/>
              </a:lnSpc>
              <a:spcBef>
                <a:spcPts val="0"/>
              </a:spcBef>
              <a:spcAft>
                <a:spcPts val="0"/>
              </a:spcAft>
              <a:buClr>
                <a:schemeClr val="lt2"/>
              </a:buClr>
              <a:buSzPct val="25000"/>
              <a:buFont typeface="Open Sans"/>
              <a:buNone/>
            </a:pPr>
            <a:r>
              <a:rPr lang="en-US" dirty="0"/>
              <a:t>Martijn Janssen</a:t>
            </a:r>
          </a:p>
        </p:txBody>
      </p:sp>
      <p:sp>
        <p:nvSpPr>
          <p:cNvPr id="3" name="Rectangle 2"/>
          <p:cNvSpPr/>
          <p:nvPr/>
        </p:nvSpPr>
        <p:spPr>
          <a:xfrm>
            <a:off x="6003667" y="3275112"/>
            <a:ext cx="184666" cy="307777"/>
          </a:xfrm>
          <a:prstGeom prst="rect">
            <a:avLst/>
          </a:prstGeom>
        </p:spPr>
        <p:txBody>
          <a:bodyPr wrap="none">
            <a:spAutoFit/>
          </a:bodyPr>
          <a:lstStyle/>
          <a:p>
            <a:r>
              <a:rPr lang="en-US" dirty="0"/>
              <a:t> </a:t>
            </a:r>
          </a:p>
        </p:txBody>
      </p:sp>
    </p:spTree>
  </p:cSld>
  <p:clrMapOvr>
    <a:masterClrMapping/>
  </p:clrMapOvr>
  <p:transition xmlns:p14="http://schemas.microsoft.com/office/powerpoint/2010/main" spd="slow">
    <p:cut/>
  </p:transition>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507"/>
        <p:cNvGrpSpPr/>
        <p:nvPr/>
      </p:nvGrpSpPr>
      <p:grpSpPr>
        <a:xfrm>
          <a:off x="0" y="0"/>
          <a:ext cx="0" cy="0"/>
          <a:chOff x="0" y="0"/>
          <a:chExt cx="0" cy="0"/>
        </a:xfrm>
      </p:grpSpPr>
      <p:pic>
        <p:nvPicPr>
          <p:cNvPr id="508" name="Shape 508"/>
          <p:cNvPicPr preferRelativeResize="0"/>
          <p:nvPr/>
        </p:nvPicPr>
        <p:blipFill rotWithShape="1">
          <a:blip r:embed="rId3">
            <a:alphaModFix/>
          </a:blip>
          <a:srcRect/>
          <a:stretch/>
        </p:blipFill>
        <p:spPr>
          <a:xfrm>
            <a:off x="11521439" y="6240087"/>
            <a:ext cx="419699" cy="419699"/>
          </a:xfrm>
          <a:prstGeom prst="rect">
            <a:avLst/>
          </a:prstGeom>
          <a:noFill/>
          <a:ln>
            <a:noFill/>
          </a:ln>
        </p:spPr>
      </p:pic>
      <p:pic>
        <p:nvPicPr>
          <p:cNvPr id="509" name="Shape 509"/>
          <p:cNvPicPr preferRelativeResize="0"/>
          <p:nvPr/>
        </p:nvPicPr>
        <p:blipFill rotWithShape="1">
          <a:blip r:embed="rId4">
            <a:alphaModFix/>
          </a:blip>
          <a:srcRect t="4095"/>
          <a:stretch/>
        </p:blipFill>
        <p:spPr>
          <a:xfrm>
            <a:off x="0" y="-467850"/>
            <a:ext cx="12192001" cy="7793700"/>
          </a:xfrm>
          <a:prstGeom prst="rect">
            <a:avLst/>
          </a:prstGeom>
          <a:noFill/>
          <a:ln>
            <a:noFill/>
          </a:ln>
        </p:spPr>
      </p:pic>
      <p:pic>
        <p:nvPicPr>
          <p:cNvPr id="4" name="Shape 424"/>
          <p:cNvPicPr preferRelativeResize="0"/>
          <p:nvPr/>
        </p:nvPicPr>
        <p:blipFill rotWithShape="1">
          <a:blip r:embed="rId3">
            <a:alphaModFix/>
          </a:blip>
          <a:srcRect/>
          <a:stretch/>
        </p:blipFill>
        <p:spPr>
          <a:xfrm>
            <a:off x="11521439" y="6240087"/>
            <a:ext cx="419700" cy="419699"/>
          </a:xfrm>
          <a:prstGeom prst="rect">
            <a:avLst/>
          </a:prstGeom>
          <a:noFill/>
          <a:ln>
            <a:noFill/>
          </a:ln>
        </p:spPr>
      </p:pic>
      <p:sp>
        <p:nvSpPr>
          <p:cNvPr id="2" name="Rectangle 1"/>
          <p:cNvSpPr/>
          <p:nvPr/>
        </p:nvSpPr>
        <p:spPr>
          <a:xfrm>
            <a:off x="6003667" y="3275112"/>
            <a:ext cx="184666" cy="307777"/>
          </a:xfrm>
          <a:prstGeom prst="rect">
            <a:avLst/>
          </a:prstGeom>
        </p:spPr>
        <p:txBody>
          <a:bodyPr wrap="none">
            <a:spAutoFit/>
          </a:bodyPr>
          <a:lstStyle/>
          <a:p>
            <a:r>
              <a:rPr lang="en-US" dirty="0"/>
              <a:t> </a:t>
            </a:r>
          </a:p>
        </p:txBody>
      </p:sp>
    </p:spTree>
    <p:extLst>
      <p:ext uri="{BB962C8B-B14F-4D97-AF65-F5344CB8AC3E}">
        <p14:creationId xmlns:p14="http://schemas.microsoft.com/office/powerpoint/2010/main" val="3635686597"/>
      </p:ext>
    </p:extLst>
  </p:cSld>
  <p:clrMapOvr>
    <a:masterClrMapping/>
  </p:clrMapOvr>
  <p:transition xmlns:p14="http://schemas.microsoft.com/office/powerpoint/2010/main" spd="slow">
    <p:cut/>
  </p:transition>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 name="Rounded Rectangle 54"/>
          <p:cNvSpPr/>
          <p:nvPr/>
        </p:nvSpPr>
        <p:spPr bwMode="auto">
          <a:xfrm>
            <a:off x="4438883" y="4486930"/>
            <a:ext cx="1628925" cy="664730"/>
          </a:xfrm>
          <a:prstGeom prst="roundRect">
            <a:avLst/>
          </a:prstGeom>
          <a:solidFill>
            <a:srgbClr val="00882B">
              <a:alpha val="10000"/>
            </a:srgbClr>
          </a:solidFill>
          <a:ln w="57150" cap="flat" cmpd="sng" algn="ctr">
            <a:solidFill>
              <a:schemeClr val="bg2"/>
            </a:solidFill>
            <a:prstDash val="dash"/>
            <a:miter lim="0"/>
            <a:headEnd type="none" w="med" len="med"/>
            <a:tailEnd type="none" w="med" len="med"/>
          </a:ln>
          <a:effectLst>
            <a:outerShdw blurRad="38100" dist="25400" dir="5400000" algn="ctr" rotWithShape="0">
              <a:srgbClr val="000000">
                <a:alpha val="50000"/>
              </a:srgbClr>
            </a:outerShdw>
          </a:effectLst>
        </p:spPr>
        <p:txBody>
          <a:bodyPr vert="horz" wrap="square" lIns="25400" tIns="25400" rIns="25400" bIns="25400" numCol="1" rtlCol="0" anchor="ctr" anchorCtr="0" compatLnSpc="1">
            <a:prstTxWarp prst="textNoShape">
              <a:avLst/>
            </a:prstTxWarp>
            <a:noAutofit/>
          </a:bodyPr>
          <a:lstStyle/>
          <a:p>
            <a:pPr algn="ctr" defTabSz="412750" fontAlgn="base" hangingPunct="0">
              <a:lnSpc>
                <a:spcPct val="120000"/>
              </a:lnSpc>
              <a:spcBef>
                <a:spcPct val="0"/>
              </a:spcBef>
              <a:spcAft>
                <a:spcPct val="0"/>
              </a:spcAft>
            </a:pPr>
            <a:endParaRPr lang="en-US" sz="1000">
              <a:solidFill>
                <a:srgbClr val="202020"/>
              </a:solidFill>
              <a:latin typeface="Verdana" charset="0"/>
              <a:ea typeface="ＭＳ Ｐゴシック" charset="0"/>
              <a:cs typeface="Verdana" charset="0"/>
              <a:sym typeface="Verdana" charset="0"/>
            </a:endParaRPr>
          </a:p>
        </p:txBody>
      </p:sp>
      <p:sp>
        <p:nvSpPr>
          <p:cNvPr id="57" name="Rounded Rectangle 56"/>
          <p:cNvSpPr/>
          <p:nvPr/>
        </p:nvSpPr>
        <p:spPr bwMode="auto">
          <a:xfrm>
            <a:off x="9563098" y="5427498"/>
            <a:ext cx="1640841" cy="739500"/>
          </a:xfrm>
          <a:prstGeom prst="roundRect">
            <a:avLst/>
          </a:prstGeom>
          <a:solidFill>
            <a:srgbClr val="00882B">
              <a:alpha val="10000"/>
            </a:srgbClr>
          </a:solidFill>
          <a:ln w="57150" cap="flat" cmpd="sng" algn="ctr">
            <a:solidFill>
              <a:srgbClr val="0480BA"/>
            </a:solidFill>
            <a:prstDash val="dash"/>
            <a:miter lim="0"/>
            <a:headEnd type="none" w="med" len="med"/>
            <a:tailEnd type="none" w="med" len="med"/>
          </a:ln>
          <a:effectLst>
            <a:outerShdw blurRad="38100" dist="25400" dir="5400000" algn="ctr" rotWithShape="0">
              <a:srgbClr val="000000">
                <a:alpha val="50000"/>
              </a:srgbClr>
            </a:outerShdw>
          </a:effectLst>
        </p:spPr>
        <p:txBody>
          <a:bodyPr vert="horz" wrap="square" lIns="25400" tIns="25400" rIns="25400" bIns="25400" numCol="1" rtlCol="0" anchor="ctr" anchorCtr="0" compatLnSpc="1">
            <a:prstTxWarp prst="textNoShape">
              <a:avLst/>
            </a:prstTxWarp>
            <a:spAutoFit/>
          </a:bodyPr>
          <a:lstStyle/>
          <a:p>
            <a:pPr algn="ctr" defTabSz="412750" fontAlgn="base" hangingPunct="0">
              <a:lnSpc>
                <a:spcPct val="120000"/>
              </a:lnSpc>
              <a:spcBef>
                <a:spcPct val="0"/>
              </a:spcBef>
              <a:spcAft>
                <a:spcPct val="0"/>
              </a:spcAft>
            </a:pPr>
            <a:endParaRPr lang="en-US" sz="1000" dirty="0">
              <a:solidFill>
                <a:srgbClr val="202020"/>
              </a:solidFill>
              <a:latin typeface="Verdana" charset="0"/>
              <a:ea typeface="ＭＳ Ｐゴシック" charset="0"/>
              <a:cs typeface="Verdana" charset="0"/>
              <a:sym typeface="Verdana" charset="0"/>
            </a:endParaRPr>
          </a:p>
        </p:txBody>
      </p:sp>
      <p:sp>
        <p:nvSpPr>
          <p:cNvPr id="56" name="Rounded Rectangle 55"/>
          <p:cNvSpPr/>
          <p:nvPr/>
        </p:nvSpPr>
        <p:spPr bwMode="auto">
          <a:xfrm>
            <a:off x="6954988" y="2422543"/>
            <a:ext cx="1649732" cy="706288"/>
          </a:xfrm>
          <a:prstGeom prst="roundRect">
            <a:avLst/>
          </a:prstGeom>
          <a:solidFill>
            <a:srgbClr val="00882B">
              <a:alpha val="10000"/>
            </a:srgbClr>
          </a:solidFill>
          <a:ln w="57150" cap="flat" cmpd="sng" algn="ctr">
            <a:solidFill>
              <a:srgbClr val="0480BA"/>
            </a:solidFill>
            <a:prstDash val="dash"/>
            <a:miter lim="0"/>
            <a:headEnd type="none" w="med" len="med"/>
            <a:tailEnd type="none" w="med" len="med"/>
          </a:ln>
          <a:effectLst>
            <a:outerShdw blurRad="38100" dist="25400" dir="5400000" algn="ctr" rotWithShape="0">
              <a:srgbClr val="000000">
                <a:alpha val="50000"/>
              </a:srgbClr>
            </a:outerShdw>
          </a:effectLst>
        </p:spPr>
        <p:txBody>
          <a:bodyPr vert="horz" wrap="square" lIns="25400" tIns="25400" rIns="25400" bIns="25400" numCol="1" rtlCol="0" anchor="ctr" anchorCtr="0" compatLnSpc="1">
            <a:prstTxWarp prst="textNoShape">
              <a:avLst/>
            </a:prstTxWarp>
            <a:spAutoFit/>
          </a:bodyPr>
          <a:lstStyle/>
          <a:p>
            <a:pPr algn="ctr" defTabSz="412750" fontAlgn="base" hangingPunct="0">
              <a:lnSpc>
                <a:spcPct val="120000"/>
              </a:lnSpc>
              <a:spcBef>
                <a:spcPct val="0"/>
              </a:spcBef>
              <a:spcAft>
                <a:spcPct val="0"/>
              </a:spcAft>
            </a:pPr>
            <a:endParaRPr lang="en-US" sz="1000">
              <a:solidFill>
                <a:srgbClr val="202020"/>
              </a:solidFill>
              <a:latin typeface="Verdana" charset="0"/>
              <a:ea typeface="ＭＳ Ｐゴシック" charset="0"/>
              <a:cs typeface="Verdana" charset="0"/>
              <a:sym typeface="Verdana" charset="0"/>
            </a:endParaRPr>
          </a:p>
        </p:txBody>
      </p:sp>
      <p:pic>
        <p:nvPicPr>
          <p:cNvPr id="30" name="Picture 29"/>
          <p:cNvPicPr>
            <a:picLocks noChangeAspect="1"/>
          </p:cNvPicPr>
          <p:nvPr/>
        </p:nvPicPr>
        <p:blipFill rotWithShape="1">
          <a:blip r:embed="rId2"/>
          <a:srcRect l="5101" t="84126" r="71470" b="9088"/>
          <a:stretch/>
        </p:blipFill>
        <p:spPr>
          <a:xfrm>
            <a:off x="609600" y="5615601"/>
            <a:ext cx="2695689" cy="467285"/>
          </a:xfrm>
          <a:prstGeom prst="rect">
            <a:avLst/>
          </a:prstGeom>
        </p:spPr>
      </p:pic>
      <p:pic>
        <p:nvPicPr>
          <p:cNvPr id="31" name="Picture 30"/>
          <p:cNvPicPr>
            <a:picLocks noChangeAspect="1"/>
          </p:cNvPicPr>
          <p:nvPr/>
        </p:nvPicPr>
        <p:blipFill rotWithShape="1">
          <a:blip r:embed="rId2"/>
          <a:srcRect l="5101" t="70411" r="71470" b="22486"/>
          <a:stretch/>
        </p:blipFill>
        <p:spPr>
          <a:xfrm>
            <a:off x="609600" y="4577962"/>
            <a:ext cx="2695689" cy="489061"/>
          </a:xfrm>
          <a:prstGeom prst="rect">
            <a:avLst/>
          </a:prstGeom>
        </p:spPr>
      </p:pic>
      <p:pic>
        <p:nvPicPr>
          <p:cNvPr id="32" name="Picture 31"/>
          <p:cNvPicPr>
            <a:picLocks noChangeAspect="1"/>
          </p:cNvPicPr>
          <p:nvPr/>
        </p:nvPicPr>
        <p:blipFill rotWithShape="1">
          <a:blip r:embed="rId2"/>
          <a:srcRect l="5101" t="56934" r="71470" b="36058"/>
          <a:stretch/>
        </p:blipFill>
        <p:spPr>
          <a:xfrm>
            <a:off x="609600" y="3546856"/>
            <a:ext cx="2695689" cy="482528"/>
          </a:xfrm>
          <a:prstGeom prst="rect">
            <a:avLst/>
          </a:prstGeom>
        </p:spPr>
      </p:pic>
      <p:pic>
        <p:nvPicPr>
          <p:cNvPr id="33" name="Picture 32"/>
          <p:cNvPicPr>
            <a:picLocks noChangeAspect="1"/>
          </p:cNvPicPr>
          <p:nvPr/>
        </p:nvPicPr>
        <p:blipFill rotWithShape="1">
          <a:blip r:embed="rId2"/>
          <a:srcRect l="5101" t="43634" r="71470" b="49627"/>
          <a:stretch/>
        </p:blipFill>
        <p:spPr>
          <a:xfrm>
            <a:off x="609600" y="2534261"/>
            <a:ext cx="2695689" cy="464018"/>
          </a:xfrm>
          <a:prstGeom prst="rect">
            <a:avLst/>
          </a:prstGeom>
        </p:spPr>
      </p:pic>
      <p:pic>
        <p:nvPicPr>
          <p:cNvPr id="34" name="Picture 33"/>
          <p:cNvPicPr>
            <a:picLocks noChangeAspect="1"/>
          </p:cNvPicPr>
          <p:nvPr/>
        </p:nvPicPr>
        <p:blipFill rotWithShape="1">
          <a:blip r:embed="rId2"/>
          <a:srcRect l="5101" t="29732" r="71470" b="63125"/>
          <a:stretch/>
        </p:blipFill>
        <p:spPr>
          <a:xfrm>
            <a:off x="609600" y="1493877"/>
            <a:ext cx="2695689" cy="491807"/>
          </a:xfrm>
          <a:prstGeom prst="rect">
            <a:avLst/>
          </a:prstGeom>
        </p:spPr>
      </p:pic>
      <p:graphicFrame>
        <p:nvGraphicFramePr>
          <p:cNvPr id="35" name="Diagram 34"/>
          <p:cNvGraphicFramePr/>
          <p:nvPr>
            <p:extLst>
              <p:ext uri="{D42A27DB-BD31-4B8C-83A1-F6EECF244321}">
                <p14:modId xmlns:p14="http://schemas.microsoft.com/office/powerpoint/2010/main" val="3237018704"/>
              </p:ext>
            </p:extLst>
          </p:nvPr>
        </p:nvGraphicFramePr>
        <p:xfrm>
          <a:off x="3720064" y="503459"/>
          <a:ext cx="8128000" cy="9525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pSp>
        <p:nvGrpSpPr>
          <p:cNvPr id="36" name="Group 35"/>
          <p:cNvGrpSpPr/>
          <p:nvPr/>
        </p:nvGrpSpPr>
        <p:grpSpPr>
          <a:xfrm>
            <a:off x="4419599" y="1549280"/>
            <a:ext cx="1728325" cy="4478796"/>
            <a:chOff x="8839200" y="3098559"/>
            <a:chExt cx="2438400" cy="8957591"/>
          </a:xfrm>
        </p:grpSpPr>
        <p:sp>
          <p:nvSpPr>
            <p:cNvPr id="37" name="TextBox 36"/>
            <p:cNvSpPr txBox="1"/>
            <p:nvPr/>
          </p:nvSpPr>
          <p:spPr>
            <a:xfrm>
              <a:off x="8839200" y="3098559"/>
              <a:ext cx="2438400" cy="738664"/>
            </a:xfrm>
            <a:prstGeom prst="rect">
              <a:avLst/>
            </a:prstGeom>
            <a:noFill/>
          </p:spPr>
          <p:txBody>
            <a:bodyPr wrap="square" rtlCol="0">
              <a:spAutoFit/>
            </a:bodyPr>
            <a:lstStyle/>
            <a:p>
              <a:pPr algn="ctr"/>
              <a:r>
                <a:rPr lang="en-US" sz="1800" b="1" dirty="0">
                  <a:solidFill>
                    <a:schemeClr val="bg2">
                      <a:lumMod val="50000"/>
                    </a:schemeClr>
                  </a:solidFill>
                  <a:latin typeface="Proxima Nova"/>
                  <a:ea typeface="Verdana" charset="0"/>
                  <a:cs typeface="Proxima Nova"/>
                </a:rPr>
                <a:t>0.0%</a:t>
              </a:r>
            </a:p>
          </p:txBody>
        </p:sp>
        <p:sp>
          <p:nvSpPr>
            <p:cNvPr id="38" name="TextBox 37"/>
            <p:cNvSpPr txBox="1"/>
            <p:nvPr/>
          </p:nvSpPr>
          <p:spPr>
            <a:xfrm>
              <a:off x="8839200" y="5153291"/>
              <a:ext cx="2438400" cy="738664"/>
            </a:xfrm>
            <a:prstGeom prst="rect">
              <a:avLst/>
            </a:prstGeom>
            <a:noFill/>
          </p:spPr>
          <p:txBody>
            <a:bodyPr wrap="square" rtlCol="0">
              <a:spAutoFit/>
            </a:bodyPr>
            <a:lstStyle/>
            <a:p>
              <a:pPr algn="ctr"/>
              <a:r>
                <a:rPr lang="en-US" sz="1800" b="1" dirty="0">
                  <a:solidFill>
                    <a:srgbClr val="006620"/>
                  </a:solidFill>
                  <a:latin typeface="Proxima Nova"/>
                  <a:ea typeface="Verdana" charset="0"/>
                  <a:cs typeface="Proxima Nova"/>
                </a:rPr>
                <a:t>+2.3%</a:t>
              </a:r>
            </a:p>
          </p:txBody>
        </p:sp>
        <p:sp>
          <p:nvSpPr>
            <p:cNvPr id="39" name="TextBox 38"/>
            <p:cNvSpPr txBox="1"/>
            <p:nvPr/>
          </p:nvSpPr>
          <p:spPr>
            <a:xfrm>
              <a:off x="8839200" y="7208023"/>
              <a:ext cx="2438400" cy="738664"/>
            </a:xfrm>
            <a:prstGeom prst="rect">
              <a:avLst/>
            </a:prstGeom>
            <a:noFill/>
          </p:spPr>
          <p:txBody>
            <a:bodyPr wrap="square" rtlCol="0">
              <a:spAutoFit/>
            </a:bodyPr>
            <a:lstStyle/>
            <a:p>
              <a:pPr algn="ctr"/>
              <a:r>
                <a:rPr lang="en-US" sz="1800" b="1" dirty="0">
                  <a:solidFill>
                    <a:srgbClr val="800000"/>
                  </a:solidFill>
                  <a:latin typeface="Proxima Nova"/>
                  <a:ea typeface="Verdana" charset="0"/>
                  <a:cs typeface="Proxima Nova"/>
                </a:rPr>
                <a:t>-27.8%</a:t>
              </a:r>
            </a:p>
          </p:txBody>
        </p:sp>
        <p:sp>
          <p:nvSpPr>
            <p:cNvPr id="40" name="TextBox 39"/>
            <p:cNvSpPr txBox="1"/>
            <p:nvPr/>
          </p:nvSpPr>
          <p:spPr>
            <a:xfrm>
              <a:off x="8839200" y="9262754"/>
              <a:ext cx="2438400" cy="738664"/>
            </a:xfrm>
            <a:prstGeom prst="rect">
              <a:avLst/>
            </a:prstGeom>
            <a:noFill/>
          </p:spPr>
          <p:txBody>
            <a:bodyPr wrap="square" rtlCol="0">
              <a:spAutoFit/>
            </a:bodyPr>
            <a:lstStyle/>
            <a:p>
              <a:pPr algn="ctr"/>
              <a:r>
                <a:rPr lang="en-US" sz="1800" b="1" dirty="0">
                  <a:solidFill>
                    <a:srgbClr val="006620"/>
                  </a:solidFill>
                  <a:latin typeface="Proxima Nova"/>
                  <a:ea typeface="Verdana" charset="0"/>
                  <a:cs typeface="Proxima Nova"/>
                </a:rPr>
                <a:t>+15.2%</a:t>
              </a:r>
            </a:p>
          </p:txBody>
        </p:sp>
        <p:sp>
          <p:nvSpPr>
            <p:cNvPr id="41" name="TextBox 40"/>
            <p:cNvSpPr txBox="1"/>
            <p:nvPr/>
          </p:nvSpPr>
          <p:spPr>
            <a:xfrm>
              <a:off x="8839200" y="11317486"/>
              <a:ext cx="2438400" cy="738664"/>
            </a:xfrm>
            <a:prstGeom prst="rect">
              <a:avLst/>
            </a:prstGeom>
            <a:noFill/>
          </p:spPr>
          <p:txBody>
            <a:bodyPr wrap="square" rtlCol="0">
              <a:spAutoFit/>
            </a:bodyPr>
            <a:lstStyle/>
            <a:p>
              <a:pPr algn="ctr"/>
              <a:r>
                <a:rPr lang="en-US" sz="1800" b="1" dirty="0">
                  <a:solidFill>
                    <a:srgbClr val="006620"/>
                  </a:solidFill>
                  <a:latin typeface="Proxima Nova"/>
                  <a:ea typeface="Verdana" charset="0"/>
                  <a:cs typeface="Proxima Nova"/>
                </a:rPr>
                <a:t>+8.5%</a:t>
              </a:r>
            </a:p>
          </p:txBody>
        </p:sp>
      </p:grpSp>
      <p:grpSp>
        <p:nvGrpSpPr>
          <p:cNvPr id="42" name="Group 41"/>
          <p:cNvGrpSpPr/>
          <p:nvPr/>
        </p:nvGrpSpPr>
        <p:grpSpPr>
          <a:xfrm>
            <a:off x="7010396" y="1549280"/>
            <a:ext cx="1594322" cy="4478796"/>
            <a:chOff x="14020798" y="3098559"/>
            <a:chExt cx="2438402" cy="8957591"/>
          </a:xfrm>
        </p:grpSpPr>
        <p:sp>
          <p:nvSpPr>
            <p:cNvPr id="43" name="TextBox 42"/>
            <p:cNvSpPr txBox="1"/>
            <p:nvPr/>
          </p:nvSpPr>
          <p:spPr>
            <a:xfrm>
              <a:off x="14020800" y="3098559"/>
              <a:ext cx="2438400" cy="738664"/>
            </a:xfrm>
            <a:prstGeom prst="rect">
              <a:avLst/>
            </a:prstGeom>
            <a:noFill/>
          </p:spPr>
          <p:txBody>
            <a:bodyPr wrap="square" rtlCol="0">
              <a:spAutoFit/>
            </a:bodyPr>
            <a:lstStyle/>
            <a:p>
              <a:pPr algn="ctr"/>
              <a:r>
                <a:rPr lang="en-US" sz="1800" b="1" dirty="0">
                  <a:solidFill>
                    <a:schemeClr val="bg2">
                      <a:lumMod val="50000"/>
                    </a:schemeClr>
                  </a:solidFill>
                  <a:latin typeface="Proxima Nova"/>
                  <a:ea typeface="Verdana" charset="0"/>
                  <a:cs typeface="Proxima Nova"/>
                </a:rPr>
                <a:t>0.0%</a:t>
              </a:r>
            </a:p>
          </p:txBody>
        </p:sp>
        <p:sp>
          <p:nvSpPr>
            <p:cNvPr id="44" name="TextBox 43"/>
            <p:cNvSpPr txBox="1"/>
            <p:nvPr/>
          </p:nvSpPr>
          <p:spPr>
            <a:xfrm>
              <a:off x="14020798" y="5153291"/>
              <a:ext cx="2438400" cy="738664"/>
            </a:xfrm>
            <a:prstGeom prst="rect">
              <a:avLst/>
            </a:prstGeom>
            <a:noFill/>
          </p:spPr>
          <p:txBody>
            <a:bodyPr wrap="square" rtlCol="0">
              <a:spAutoFit/>
            </a:bodyPr>
            <a:lstStyle/>
            <a:p>
              <a:pPr algn="ctr"/>
              <a:r>
                <a:rPr lang="en-US" sz="1800" b="1" dirty="0">
                  <a:solidFill>
                    <a:srgbClr val="008000"/>
                  </a:solidFill>
                  <a:latin typeface="Proxima Nova"/>
                  <a:ea typeface="Verdana" charset="0"/>
                  <a:cs typeface="Proxima Nova"/>
                </a:rPr>
                <a:t>+27.8%</a:t>
              </a:r>
            </a:p>
          </p:txBody>
        </p:sp>
        <p:sp>
          <p:nvSpPr>
            <p:cNvPr id="45" name="TextBox 44"/>
            <p:cNvSpPr txBox="1"/>
            <p:nvPr/>
          </p:nvSpPr>
          <p:spPr>
            <a:xfrm>
              <a:off x="14020800" y="7208023"/>
              <a:ext cx="2438400" cy="738664"/>
            </a:xfrm>
            <a:prstGeom prst="rect">
              <a:avLst/>
            </a:prstGeom>
            <a:noFill/>
          </p:spPr>
          <p:txBody>
            <a:bodyPr wrap="square" rtlCol="0">
              <a:spAutoFit/>
            </a:bodyPr>
            <a:lstStyle/>
            <a:p>
              <a:pPr algn="ctr"/>
              <a:r>
                <a:rPr lang="en-US" sz="1800" b="1" dirty="0">
                  <a:solidFill>
                    <a:schemeClr val="bg2">
                      <a:lumMod val="50000"/>
                    </a:schemeClr>
                  </a:solidFill>
                  <a:latin typeface="Proxima Nova"/>
                  <a:ea typeface="Verdana" charset="0"/>
                  <a:cs typeface="Proxima Nova"/>
                </a:rPr>
                <a:t>N/A</a:t>
              </a:r>
            </a:p>
          </p:txBody>
        </p:sp>
        <p:sp>
          <p:nvSpPr>
            <p:cNvPr id="46" name="TextBox 45"/>
            <p:cNvSpPr txBox="1"/>
            <p:nvPr/>
          </p:nvSpPr>
          <p:spPr>
            <a:xfrm>
              <a:off x="14020800" y="9262754"/>
              <a:ext cx="2438400" cy="738664"/>
            </a:xfrm>
            <a:prstGeom prst="rect">
              <a:avLst/>
            </a:prstGeom>
            <a:noFill/>
          </p:spPr>
          <p:txBody>
            <a:bodyPr wrap="square" rtlCol="0">
              <a:spAutoFit/>
            </a:bodyPr>
            <a:lstStyle/>
            <a:p>
              <a:pPr algn="ctr"/>
              <a:r>
                <a:rPr lang="en-US" sz="1800" b="1" dirty="0">
                  <a:solidFill>
                    <a:srgbClr val="800000"/>
                  </a:solidFill>
                  <a:latin typeface="Proxima Nova"/>
                  <a:ea typeface="Verdana" charset="0"/>
                  <a:cs typeface="Proxima Nova"/>
                </a:rPr>
                <a:t>-24.6%</a:t>
              </a:r>
            </a:p>
          </p:txBody>
        </p:sp>
        <p:sp>
          <p:nvSpPr>
            <p:cNvPr id="47" name="TextBox 46"/>
            <p:cNvSpPr txBox="1"/>
            <p:nvPr/>
          </p:nvSpPr>
          <p:spPr>
            <a:xfrm>
              <a:off x="14020800" y="11317486"/>
              <a:ext cx="2438400" cy="738664"/>
            </a:xfrm>
            <a:prstGeom prst="rect">
              <a:avLst/>
            </a:prstGeom>
            <a:noFill/>
          </p:spPr>
          <p:txBody>
            <a:bodyPr wrap="square" rtlCol="0">
              <a:spAutoFit/>
            </a:bodyPr>
            <a:lstStyle/>
            <a:p>
              <a:pPr algn="ctr"/>
              <a:r>
                <a:rPr lang="en-US" sz="1800" b="1" dirty="0">
                  <a:solidFill>
                    <a:srgbClr val="008000"/>
                  </a:solidFill>
                  <a:latin typeface="Proxima Nova"/>
                  <a:ea typeface="Verdana" charset="0"/>
                  <a:cs typeface="Proxima Nova"/>
                </a:rPr>
                <a:t>+2.9%</a:t>
              </a:r>
            </a:p>
          </p:txBody>
        </p:sp>
      </p:grpSp>
      <p:grpSp>
        <p:nvGrpSpPr>
          <p:cNvPr id="48" name="Group 47"/>
          <p:cNvGrpSpPr/>
          <p:nvPr/>
        </p:nvGrpSpPr>
        <p:grpSpPr>
          <a:xfrm>
            <a:off x="9563099" y="1549280"/>
            <a:ext cx="1640843" cy="4478796"/>
            <a:chOff x="19126200" y="3098559"/>
            <a:chExt cx="2438403" cy="8957591"/>
          </a:xfrm>
        </p:grpSpPr>
        <p:sp>
          <p:nvSpPr>
            <p:cNvPr id="49" name="TextBox 48"/>
            <p:cNvSpPr txBox="1"/>
            <p:nvPr/>
          </p:nvSpPr>
          <p:spPr>
            <a:xfrm>
              <a:off x="19126200" y="3098559"/>
              <a:ext cx="2438400" cy="738664"/>
            </a:xfrm>
            <a:prstGeom prst="rect">
              <a:avLst/>
            </a:prstGeom>
            <a:noFill/>
          </p:spPr>
          <p:txBody>
            <a:bodyPr wrap="square" rtlCol="0">
              <a:spAutoFit/>
            </a:bodyPr>
            <a:lstStyle/>
            <a:p>
              <a:pPr algn="ctr"/>
              <a:r>
                <a:rPr lang="en-US" sz="1800" b="1" dirty="0">
                  <a:solidFill>
                    <a:schemeClr val="bg2">
                      <a:lumMod val="50000"/>
                    </a:schemeClr>
                  </a:solidFill>
                  <a:latin typeface="Proxima Nova"/>
                  <a:ea typeface="Verdana" charset="0"/>
                  <a:cs typeface="Proxima Nova"/>
                </a:rPr>
                <a:t>0.0%</a:t>
              </a:r>
            </a:p>
          </p:txBody>
        </p:sp>
        <p:sp>
          <p:nvSpPr>
            <p:cNvPr id="50" name="TextBox 49"/>
            <p:cNvSpPr txBox="1"/>
            <p:nvPr/>
          </p:nvSpPr>
          <p:spPr>
            <a:xfrm>
              <a:off x="19126200" y="5153291"/>
              <a:ext cx="2438400" cy="738664"/>
            </a:xfrm>
            <a:prstGeom prst="rect">
              <a:avLst/>
            </a:prstGeom>
            <a:noFill/>
          </p:spPr>
          <p:txBody>
            <a:bodyPr wrap="square" rtlCol="0">
              <a:spAutoFit/>
            </a:bodyPr>
            <a:lstStyle/>
            <a:p>
              <a:pPr algn="ctr"/>
              <a:r>
                <a:rPr lang="en-US" sz="1800" b="1" dirty="0">
                  <a:solidFill>
                    <a:srgbClr val="008000"/>
                  </a:solidFill>
                  <a:latin typeface="Proxima Nova"/>
                  <a:ea typeface="Verdana" charset="0"/>
                  <a:cs typeface="Proxima Nova"/>
                </a:rPr>
                <a:t>+16.3%</a:t>
              </a:r>
            </a:p>
          </p:txBody>
        </p:sp>
        <p:sp>
          <p:nvSpPr>
            <p:cNvPr id="51" name="TextBox 50"/>
            <p:cNvSpPr txBox="1"/>
            <p:nvPr/>
          </p:nvSpPr>
          <p:spPr>
            <a:xfrm>
              <a:off x="19126200" y="7208023"/>
              <a:ext cx="2438400" cy="738664"/>
            </a:xfrm>
            <a:prstGeom prst="rect">
              <a:avLst/>
            </a:prstGeom>
            <a:noFill/>
          </p:spPr>
          <p:txBody>
            <a:bodyPr wrap="square" rtlCol="0">
              <a:spAutoFit/>
            </a:bodyPr>
            <a:lstStyle/>
            <a:p>
              <a:pPr algn="ctr"/>
              <a:r>
                <a:rPr lang="en-US" sz="1800" b="1" dirty="0">
                  <a:solidFill>
                    <a:schemeClr val="bg2">
                      <a:lumMod val="50000"/>
                    </a:schemeClr>
                  </a:solidFill>
                  <a:latin typeface="Proxima Nova"/>
                  <a:ea typeface="Verdana" charset="0"/>
                  <a:cs typeface="Proxima Nova"/>
                </a:rPr>
                <a:t>N/A</a:t>
              </a:r>
            </a:p>
          </p:txBody>
        </p:sp>
        <p:sp>
          <p:nvSpPr>
            <p:cNvPr id="52" name="TextBox 51"/>
            <p:cNvSpPr txBox="1"/>
            <p:nvPr/>
          </p:nvSpPr>
          <p:spPr>
            <a:xfrm>
              <a:off x="19126200" y="9262754"/>
              <a:ext cx="2438400" cy="738664"/>
            </a:xfrm>
            <a:prstGeom prst="rect">
              <a:avLst/>
            </a:prstGeom>
            <a:noFill/>
          </p:spPr>
          <p:txBody>
            <a:bodyPr wrap="square" rtlCol="0">
              <a:spAutoFit/>
            </a:bodyPr>
            <a:lstStyle/>
            <a:p>
              <a:pPr algn="ctr"/>
              <a:r>
                <a:rPr lang="en-US" sz="1800" b="1" dirty="0">
                  <a:solidFill>
                    <a:srgbClr val="008000"/>
                  </a:solidFill>
                  <a:latin typeface="Proxima Nova"/>
                  <a:ea typeface="Verdana" charset="0"/>
                  <a:cs typeface="Proxima Nova"/>
                </a:rPr>
                <a:t>+11.9%</a:t>
              </a:r>
            </a:p>
          </p:txBody>
        </p:sp>
        <p:sp>
          <p:nvSpPr>
            <p:cNvPr id="53" name="TextBox 52"/>
            <p:cNvSpPr txBox="1"/>
            <p:nvPr/>
          </p:nvSpPr>
          <p:spPr>
            <a:xfrm>
              <a:off x="19126203" y="11317486"/>
              <a:ext cx="2438400" cy="738664"/>
            </a:xfrm>
            <a:prstGeom prst="rect">
              <a:avLst/>
            </a:prstGeom>
            <a:noFill/>
          </p:spPr>
          <p:txBody>
            <a:bodyPr wrap="square" rtlCol="0">
              <a:spAutoFit/>
            </a:bodyPr>
            <a:lstStyle/>
            <a:p>
              <a:pPr algn="ctr"/>
              <a:r>
                <a:rPr lang="en-US" sz="1800" b="1" dirty="0">
                  <a:solidFill>
                    <a:srgbClr val="008000"/>
                  </a:solidFill>
                  <a:latin typeface="Proxima Nova"/>
                  <a:ea typeface="Verdana" charset="0"/>
                  <a:cs typeface="Proxima Nova"/>
                </a:rPr>
                <a:t>+18.4%</a:t>
              </a:r>
            </a:p>
          </p:txBody>
        </p:sp>
      </p:grpSp>
      <p:sp>
        <p:nvSpPr>
          <p:cNvPr id="54" name="Rounded Rectangle 53"/>
          <p:cNvSpPr/>
          <p:nvPr/>
        </p:nvSpPr>
        <p:spPr bwMode="auto">
          <a:xfrm>
            <a:off x="344189" y="2418584"/>
            <a:ext cx="3251991" cy="731070"/>
          </a:xfrm>
          <a:prstGeom prst="roundRect">
            <a:avLst/>
          </a:prstGeom>
          <a:noFill/>
          <a:ln w="57150" cap="flat" cmpd="sng" algn="ctr">
            <a:solidFill>
              <a:schemeClr val="accent1"/>
            </a:solidFill>
            <a:prstDash val="dash"/>
            <a:miter lim="0"/>
            <a:headEnd type="none" w="med" len="med"/>
            <a:tailEnd type="none" w="med" len="med"/>
          </a:ln>
          <a:effectLst>
            <a:outerShdw blurRad="38100" dist="25400" dir="5400000" algn="ctr" rotWithShape="0">
              <a:srgbClr val="000000">
                <a:alpha val="50000"/>
              </a:srgbClr>
            </a:outerShdw>
          </a:effectLst>
        </p:spPr>
        <p:txBody>
          <a:bodyPr vert="horz" wrap="square" lIns="25400" tIns="25400" rIns="25400" bIns="25400" numCol="1" rtlCol="0" anchor="ctr" anchorCtr="0" compatLnSpc="1">
            <a:prstTxWarp prst="textNoShape">
              <a:avLst/>
            </a:prstTxWarp>
            <a:spAutoFit/>
          </a:bodyPr>
          <a:lstStyle/>
          <a:p>
            <a:pPr algn="ctr" defTabSz="412750" fontAlgn="base" hangingPunct="0">
              <a:lnSpc>
                <a:spcPct val="120000"/>
              </a:lnSpc>
              <a:spcBef>
                <a:spcPct val="0"/>
              </a:spcBef>
              <a:spcAft>
                <a:spcPct val="0"/>
              </a:spcAft>
            </a:pPr>
            <a:endParaRPr lang="en-US" sz="1000">
              <a:solidFill>
                <a:srgbClr val="202020"/>
              </a:solidFill>
              <a:latin typeface="Verdana" charset="0"/>
              <a:ea typeface="ＭＳ Ｐゴシック" charset="0"/>
              <a:cs typeface="Verdana" charset="0"/>
              <a:sym typeface="Verdana" charset="0"/>
            </a:endParaRPr>
          </a:p>
        </p:txBody>
      </p:sp>
      <p:pic>
        <p:nvPicPr>
          <p:cNvPr id="58" name="Shape 424"/>
          <p:cNvPicPr preferRelativeResize="0"/>
          <p:nvPr/>
        </p:nvPicPr>
        <p:blipFill rotWithShape="1">
          <a:blip r:embed="rId8">
            <a:alphaModFix/>
          </a:blip>
          <a:srcRect/>
          <a:stretch/>
        </p:blipFill>
        <p:spPr>
          <a:xfrm>
            <a:off x="11521439" y="6240087"/>
            <a:ext cx="419700" cy="419699"/>
          </a:xfrm>
          <a:prstGeom prst="rect">
            <a:avLst/>
          </a:prstGeom>
          <a:noFill/>
          <a:ln>
            <a:noFill/>
          </a:ln>
        </p:spPr>
      </p:pic>
      <p:sp>
        <p:nvSpPr>
          <p:cNvPr id="2" name="Rectangle 1"/>
          <p:cNvSpPr/>
          <p:nvPr/>
        </p:nvSpPr>
        <p:spPr>
          <a:xfrm>
            <a:off x="6003667" y="3275112"/>
            <a:ext cx="184666" cy="307777"/>
          </a:xfrm>
          <a:prstGeom prst="rect">
            <a:avLst/>
          </a:prstGeom>
        </p:spPr>
        <p:txBody>
          <a:bodyPr wrap="none">
            <a:spAutoFit/>
          </a:bodyPr>
          <a:lstStyle/>
          <a:p>
            <a:r>
              <a:rPr lang="en-US" dirty="0"/>
              <a:t> </a:t>
            </a:r>
          </a:p>
        </p:txBody>
      </p:sp>
    </p:spTree>
    <p:extLst>
      <p:ext uri="{BB962C8B-B14F-4D97-AF65-F5344CB8AC3E}">
        <p14:creationId xmlns:p14="http://schemas.microsoft.com/office/powerpoint/2010/main" val="622996684"/>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4"/>
                                        </p:tgtEl>
                                        <p:attrNameLst>
                                          <p:attrName>style.visibility</p:attrName>
                                        </p:attrNameLst>
                                      </p:cBhvr>
                                      <p:to>
                                        <p:strVal val="visible"/>
                                      </p:to>
                                    </p:set>
                                    <p:animEffect transition="in" filter="fade">
                                      <p:cBhvr>
                                        <p:cTn id="7" dur="500"/>
                                        <p:tgtEl>
                                          <p:spTgt spid="5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5"/>
                                        </p:tgtEl>
                                        <p:attrNameLst>
                                          <p:attrName>style.visibility</p:attrName>
                                        </p:attrNameLst>
                                      </p:cBhvr>
                                      <p:to>
                                        <p:strVal val="visible"/>
                                      </p:to>
                                    </p:set>
                                    <p:animEffect transition="in" filter="fade">
                                      <p:cBhvr>
                                        <p:cTn id="12" dur="500"/>
                                        <p:tgtEl>
                                          <p:spTgt spid="35"/>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6"/>
                                        </p:tgtEl>
                                        <p:attrNameLst>
                                          <p:attrName>style.visibility</p:attrName>
                                        </p:attrNameLst>
                                      </p:cBhvr>
                                      <p:to>
                                        <p:strVal val="visible"/>
                                      </p:to>
                                    </p:set>
                                    <p:animEffect transition="in" filter="fade">
                                      <p:cBhvr>
                                        <p:cTn id="17" dur="500"/>
                                        <p:tgtEl>
                                          <p:spTgt spid="36"/>
                                        </p:tgtEl>
                                      </p:cBhvr>
                                    </p:animEffect>
                                  </p:childTnLst>
                                </p:cTn>
                              </p:par>
                              <p:par>
                                <p:cTn id="18" presetID="10" presetClass="entr" presetSubtype="0" fill="hold" grpId="0" nodeType="withEffect">
                                  <p:stCondLst>
                                    <p:cond delay="1000"/>
                                  </p:stCondLst>
                                  <p:childTnLst>
                                    <p:set>
                                      <p:cBhvr>
                                        <p:cTn id="19" dur="1" fill="hold">
                                          <p:stCondLst>
                                            <p:cond delay="0"/>
                                          </p:stCondLst>
                                        </p:cTn>
                                        <p:tgtEl>
                                          <p:spTgt spid="55"/>
                                        </p:tgtEl>
                                        <p:attrNameLst>
                                          <p:attrName>style.visibility</p:attrName>
                                        </p:attrNameLst>
                                      </p:cBhvr>
                                      <p:to>
                                        <p:strVal val="visible"/>
                                      </p:to>
                                    </p:set>
                                    <p:animEffect transition="in" filter="fade">
                                      <p:cBhvr>
                                        <p:cTn id="20" dur="500"/>
                                        <p:tgtEl>
                                          <p:spTgt spid="55"/>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42"/>
                                        </p:tgtEl>
                                        <p:attrNameLst>
                                          <p:attrName>style.visibility</p:attrName>
                                        </p:attrNameLst>
                                      </p:cBhvr>
                                      <p:to>
                                        <p:strVal val="visible"/>
                                      </p:to>
                                    </p:set>
                                    <p:animEffect transition="in" filter="fade">
                                      <p:cBhvr>
                                        <p:cTn id="25" dur="500"/>
                                        <p:tgtEl>
                                          <p:spTgt spid="42"/>
                                        </p:tgtEl>
                                      </p:cBhvr>
                                    </p:animEffect>
                                  </p:childTnLst>
                                </p:cTn>
                              </p:par>
                              <p:par>
                                <p:cTn id="26" presetID="10" presetClass="entr" presetSubtype="0" fill="hold" grpId="0" nodeType="withEffect">
                                  <p:stCondLst>
                                    <p:cond delay="1000"/>
                                  </p:stCondLst>
                                  <p:childTnLst>
                                    <p:set>
                                      <p:cBhvr>
                                        <p:cTn id="27" dur="1" fill="hold">
                                          <p:stCondLst>
                                            <p:cond delay="0"/>
                                          </p:stCondLst>
                                        </p:cTn>
                                        <p:tgtEl>
                                          <p:spTgt spid="56"/>
                                        </p:tgtEl>
                                        <p:attrNameLst>
                                          <p:attrName>style.visibility</p:attrName>
                                        </p:attrNameLst>
                                      </p:cBhvr>
                                      <p:to>
                                        <p:strVal val="visible"/>
                                      </p:to>
                                    </p:set>
                                    <p:animEffect transition="in" filter="fade">
                                      <p:cBhvr>
                                        <p:cTn id="28" dur="500"/>
                                        <p:tgtEl>
                                          <p:spTgt spid="56"/>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nodeType="clickEffect">
                                  <p:stCondLst>
                                    <p:cond delay="0"/>
                                  </p:stCondLst>
                                  <p:childTnLst>
                                    <p:set>
                                      <p:cBhvr>
                                        <p:cTn id="32" dur="1" fill="hold">
                                          <p:stCondLst>
                                            <p:cond delay="0"/>
                                          </p:stCondLst>
                                        </p:cTn>
                                        <p:tgtEl>
                                          <p:spTgt spid="48"/>
                                        </p:tgtEl>
                                        <p:attrNameLst>
                                          <p:attrName>style.visibility</p:attrName>
                                        </p:attrNameLst>
                                      </p:cBhvr>
                                      <p:to>
                                        <p:strVal val="visible"/>
                                      </p:to>
                                    </p:set>
                                    <p:animEffect transition="in" filter="fade">
                                      <p:cBhvr>
                                        <p:cTn id="33" dur="500"/>
                                        <p:tgtEl>
                                          <p:spTgt spid="48"/>
                                        </p:tgtEl>
                                      </p:cBhvr>
                                    </p:animEffect>
                                  </p:childTnLst>
                                </p:cTn>
                              </p:par>
                              <p:par>
                                <p:cTn id="34" presetID="10" presetClass="entr" presetSubtype="0" fill="hold" grpId="0" nodeType="withEffect">
                                  <p:stCondLst>
                                    <p:cond delay="1000"/>
                                  </p:stCondLst>
                                  <p:childTnLst>
                                    <p:set>
                                      <p:cBhvr>
                                        <p:cTn id="35" dur="1" fill="hold">
                                          <p:stCondLst>
                                            <p:cond delay="0"/>
                                          </p:stCondLst>
                                        </p:cTn>
                                        <p:tgtEl>
                                          <p:spTgt spid="57"/>
                                        </p:tgtEl>
                                        <p:attrNameLst>
                                          <p:attrName>style.visibility</p:attrName>
                                        </p:attrNameLst>
                                      </p:cBhvr>
                                      <p:to>
                                        <p:strVal val="visible"/>
                                      </p:to>
                                    </p:set>
                                    <p:animEffect transition="in" filter="fade">
                                      <p:cBhvr>
                                        <p:cTn id="36" dur="500"/>
                                        <p:tgtEl>
                                          <p:spTgt spid="5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 grpId="0" animBg="1"/>
      <p:bldP spid="57" grpId="0" animBg="1"/>
      <p:bldP spid="56" grpId="0" animBg="1"/>
      <p:bldGraphic spid="35" grpId="0">
        <p:bldAsOne/>
      </p:bldGraphic>
      <p:bldP spid="54"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60"/>
        <p:cNvGrpSpPr/>
        <p:nvPr/>
      </p:nvGrpSpPr>
      <p:grpSpPr>
        <a:xfrm>
          <a:off x="0" y="0"/>
          <a:ext cx="0" cy="0"/>
          <a:chOff x="0" y="0"/>
          <a:chExt cx="0" cy="0"/>
        </a:xfrm>
      </p:grpSpPr>
      <p:pic>
        <p:nvPicPr>
          <p:cNvPr id="162" name="Shape 162" descr="business-15721_1920.jpg"/>
          <p:cNvPicPr preferRelativeResize="0"/>
          <p:nvPr/>
        </p:nvPicPr>
        <p:blipFill rotWithShape="1">
          <a:blip r:embed="rId3">
            <a:alphaModFix/>
          </a:blip>
          <a:srcRect/>
          <a:stretch/>
        </p:blipFill>
        <p:spPr>
          <a:xfrm>
            <a:off x="4465076" y="2407349"/>
            <a:ext cx="2976131" cy="4464196"/>
          </a:xfrm>
          <a:prstGeom prst="rect">
            <a:avLst/>
          </a:prstGeom>
          <a:noFill/>
          <a:ln>
            <a:noFill/>
          </a:ln>
        </p:spPr>
      </p:pic>
      <p:cxnSp>
        <p:nvCxnSpPr>
          <p:cNvPr id="4" name="Shape 287"/>
          <p:cNvCxnSpPr/>
          <p:nvPr/>
        </p:nvCxnSpPr>
        <p:spPr>
          <a:xfrm>
            <a:off x="611117" y="1139344"/>
            <a:ext cx="10970335" cy="0"/>
          </a:xfrm>
          <a:prstGeom prst="straightConnector1">
            <a:avLst/>
          </a:prstGeom>
          <a:noFill/>
          <a:ln w="9525" cap="flat" cmpd="sng">
            <a:solidFill>
              <a:srgbClr val="BFBFBF"/>
            </a:solidFill>
            <a:prstDash val="solid"/>
            <a:round/>
            <a:headEnd type="none" w="med" len="med"/>
            <a:tailEnd type="none" w="med" len="med"/>
          </a:ln>
        </p:spPr>
      </p:cxnSp>
      <p:sp>
        <p:nvSpPr>
          <p:cNvPr id="5" name="Shape 269"/>
          <p:cNvSpPr txBox="1">
            <a:spLocks noGrp="1"/>
          </p:cNvSpPr>
          <p:nvPr>
            <p:ph type="subTitle" idx="1"/>
          </p:nvPr>
        </p:nvSpPr>
        <p:spPr>
          <a:xfrm>
            <a:off x="611117" y="487680"/>
            <a:ext cx="11256433" cy="990197"/>
          </a:xfrm>
          <a:prstGeom prst="rect">
            <a:avLst/>
          </a:prstGeom>
          <a:noFill/>
          <a:ln>
            <a:noFill/>
          </a:ln>
        </p:spPr>
        <p:txBody>
          <a:bodyPr lIns="121897" tIns="121897" rIns="121897" bIns="121897" anchor="t" anchorCtr="0">
            <a:noAutofit/>
          </a:bodyPr>
          <a:lstStyle/>
          <a:p>
            <a:pPr>
              <a:spcBef>
                <a:spcPts val="0"/>
              </a:spcBef>
              <a:buSzPct val="25000"/>
            </a:pPr>
            <a:r>
              <a:rPr lang="en-US" dirty="0"/>
              <a:t>What do you </a:t>
            </a:r>
            <a:r>
              <a:rPr lang="en-US" dirty="0" smtClean="0"/>
              <a:t>know about your visitors?</a:t>
            </a:r>
            <a:endParaRPr lang="en-US" dirty="0"/>
          </a:p>
        </p:txBody>
      </p:sp>
    </p:spTree>
    <p:extLst>
      <p:ext uri="{BB962C8B-B14F-4D97-AF65-F5344CB8AC3E}">
        <p14:creationId xmlns:p14="http://schemas.microsoft.com/office/powerpoint/2010/main" val="2372443694"/>
      </p:ext>
    </p:extLst>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68"/>
        <p:cNvGrpSpPr/>
        <p:nvPr/>
      </p:nvGrpSpPr>
      <p:grpSpPr>
        <a:xfrm>
          <a:off x="0" y="0"/>
          <a:ext cx="0" cy="0"/>
          <a:chOff x="0" y="0"/>
          <a:chExt cx="0" cy="0"/>
        </a:xfrm>
      </p:grpSpPr>
      <p:sp>
        <p:nvSpPr>
          <p:cNvPr id="269" name="Shape 269"/>
          <p:cNvSpPr txBox="1">
            <a:spLocks noGrp="1"/>
          </p:cNvSpPr>
          <p:nvPr>
            <p:ph type="subTitle" idx="1"/>
          </p:nvPr>
        </p:nvSpPr>
        <p:spPr>
          <a:xfrm>
            <a:off x="611117" y="487680"/>
            <a:ext cx="11256433" cy="990197"/>
          </a:xfrm>
          <a:prstGeom prst="rect">
            <a:avLst/>
          </a:prstGeom>
          <a:noFill/>
          <a:ln>
            <a:noFill/>
          </a:ln>
        </p:spPr>
        <p:txBody>
          <a:bodyPr lIns="121897" tIns="121897" rIns="121897" bIns="121897" anchor="t" anchorCtr="0">
            <a:noAutofit/>
          </a:bodyPr>
          <a:lstStyle/>
          <a:p>
            <a:pPr>
              <a:spcBef>
                <a:spcPts val="0"/>
              </a:spcBef>
              <a:buSzPct val="25000"/>
            </a:pPr>
            <a:r>
              <a:rPr lang="en-US" dirty="0"/>
              <a:t>What do you know about your visitors?</a:t>
            </a:r>
            <a:endParaRPr lang="en-US" dirty="0"/>
          </a:p>
        </p:txBody>
      </p:sp>
      <p:cxnSp>
        <p:nvCxnSpPr>
          <p:cNvPr id="270" name="Shape 270"/>
          <p:cNvCxnSpPr/>
          <p:nvPr/>
        </p:nvCxnSpPr>
        <p:spPr>
          <a:xfrm>
            <a:off x="611117" y="1139344"/>
            <a:ext cx="10970335" cy="0"/>
          </a:xfrm>
          <a:prstGeom prst="straightConnector1">
            <a:avLst/>
          </a:prstGeom>
          <a:noFill/>
          <a:ln w="9525" cap="flat" cmpd="sng">
            <a:solidFill>
              <a:srgbClr val="BFBFBF"/>
            </a:solidFill>
            <a:prstDash val="solid"/>
            <a:round/>
            <a:headEnd type="none" w="med" len="med"/>
            <a:tailEnd type="none" w="med" len="med"/>
          </a:ln>
        </p:spPr>
      </p:cxnSp>
      <p:sp>
        <p:nvSpPr>
          <p:cNvPr id="271" name="Shape 271"/>
          <p:cNvSpPr/>
          <p:nvPr/>
        </p:nvSpPr>
        <p:spPr>
          <a:xfrm>
            <a:off x="11184127" y="3061734"/>
            <a:ext cx="368079" cy="637657"/>
          </a:xfrm>
          <a:custGeom>
            <a:avLst/>
            <a:gdLst/>
            <a:ahLst/>
            <a:cxnLst/>
            <a:rect l="0" t="0" r="0" b="0"/>
            <a:pathLst>
              <a:path w="120000" h="120000" fill="none" extrusionOk="0">
                <a:moveTo>
                  <a:pt x="106913" y="5"/>
                </a:moveTo>
                <a:lnTo>
                  <a:pt x="13096" y="5"/>
                </a:lnTo>
                <a:lnTo>
                  <a:pt x="13096" y="5"/>
                </a:lnTo>
                <a:lnTo>
                  <a:pt x="10380" y="146"/>
                </a:lnTo>
                <a:lnTo>
                  <a:pt x="7906" y="573"/>
                </a:lnTo>
                <a:lnTo>
                  <a:pt x="5686" y="1287"/>
                </a:lnTo>
                <a:lnTo>
                  <a:pt x="3710" y="2141"/>
                </a:lnTo>
                <a:lnTo>
                  <a:pt x="2230" y="3282"/>
                </a:lnTo>
                <a:lnTo>
                  <a:pt x="993" y="4564"/>
                </a:lnTo>
                <a:lnTo>
                  <a:pt x="253" y="5991"/>
                </a:lnTo>
                <a:lnTo>
                  <a:pt x="10" y="7559"/>
                </a:lnTo>
                <a:lnTo>
                  <a:pt x="10" y="112445"/>
                </a:lnTo>
                <a:lnTo>
                  <a:pt x="10" y="112445"/>
                </a:lnTo>
                <a:lnTo>
                  <a:pt x="253" y="114014"/>
                </a:lnTo>
                <a:lnTo>
                  <a:pt x="993" y="115435"/>
                </a:lnTo>
                <a:lnTo>
                  <a:pt x="2230" y="116723"/>
                </a:lnTo>
                <a:lnTo>
                  <a:pt x="3710" y="117858"/>
                </a:lnTo>
                <a:lnTo>
                  <a:pt x="5686" y="118718"/>
                </a:lnTo>
                <a:lnTo>
                  <a:pt x="7906" y="119426"/>
                </a:lnTo>
                <a:lnTo>
                  <a:pt x="10380" y="119853"/>
                </a:lnTo>
                <a:lnTo>
                  <a:pt x="13096" y="120000"/>
                </a:lnTo>
                <a:lnTo>
                  <a:pt x="106913" y="120000"/>
                </a:lnTo>
                <a:lnTo>
                  <a:pt x="106913" y="120000"/>
                </a:lnTo>
                <a:lnTo>
                  <a:pt x="109619" y="119853"/>
                </a:lnTo>
                <a:lnTo>
                  <a:pt x="112093" y="119426"/>
                </a:lnTo>
                <a:lnTo>
                  <a:pt x="114313" y="118718"/>
                </a:lnTo>
                <a:lnTo>
                  <a:pt x="116289" y="117858"/>
                </a:lnTo>
                <a:lnTo>
                  <a:pt x="117769" y="116723"/>
                </a:lnTo>
                <a:lnTo>
                  <a:pt x="119006" y="115435"/>
                </a:lnTo>
                <a:lnTo>
                  <a:pt x="119746" y="114014"/>
                </a:lnTo>
                <a:lnTo>
                  <a:pt x="119989" y="112445"/>
                </a:lnTo>
                <a:lnTo>
                  <a:pt x="119989" y="7559"/>
                </a:lnTo>
                <a:lnTo>
                  <a:pt x="119989" y="7559"/>
                </a:lnTo>
                <a:lnTo>
                  <a:pt x="119746" y="5991"/>
                </a:lnTo>
                <a:lnTo>
                  <a:pt x="119006" y="4564"/>
                </a:lnTo>
                <a:lnTo>
                  <a:pt x="117769" y="3282"/>
                </a:lnTo>
                <a:lnTo>
                  <a:pt x="116289" y="2141"/>
                </a:lnTo>
                <a:lnTo>
                  <a:pt x="114313" y="1287"/>
                </a:lnTo>
                <a:lnTo>
                  <a:pt x="112093" y="573"/>
                </a:lnTo>
                <a:lnTo>
                  <a:pt x="109619" y="146"/>
                </a:lnTo>
                <a:lnTo>
                  <a:pt x="106913" y="5"/>
                </a:lnTo>
                <a:lnTo>
                  <a:pt x="106913" y="5"/>
                </a:lnTo>
                <a:close/>
                <a:moveTo>
                  <a:pt x="56300" y="5705"/>
                </a:moveTo>
                <a:lnTo>
                  <a:pt x="63699" y="5705"/>
                </a:lnTo>
                <a:lnTo>
                  <a:pt x="63699" y="5705"/>
                </a:lnTo>
                <a:lnTo>
                  <a:pt x="64936" y="5845"/>
                </a:lnTo>
                <a:lnTo>
                  <a:pt x="65676" y="6278"/>
                </a:lnTo>
                <a:lnTo>
                  <a:pt x="66416" y="6705"/>
                </a:lnTo>
                <a:lnTo>
                  <a:pt x="66670" y="7413"/>
                </a:lnTo>
                <a:lnTo>
                  <a:pt x="66670" y="7413"/>
                </a:lnTo>
                <a:lnTo>
                  <a:pt x="66416" y="7987"/>
                </a:lnTo>
                <a:lnTo>
                  <a:pt x="65676" y="8554"/>
                </a:lnTo>
                <a:lnTo>
                  <a:pt x="64936" y="8841"/>
                </a:lnTo>
                <a:lnTo>
                  <a:pt x="63699" y="8981"/>
                </a:lnTo>
                <a:lnTo>
                  <a:pt x="56300" y="8981"/>
                </a:lnTo>
                <a:lnTo>
                  <a:pt x="56300" y="8981"/>
                </a:lnTo>
                <a:lnTo>
                  <a:pt x="55063" y="8841"/>
                </a:lnTo>
                <a:lnTo>
                  <a:pt x="54323" y="8554"/>
                </a:lnTo>
                <a:lnTo>
                  <a:pt x="53583" y="7987"/>
                </a:lnTo>
                <a:lnTo>
                  <a:pt x="53340" y="7413"/>
                </a:lnTo>
                <a:lnTo>
                  <a:pt x="53340" y="7413"/>
                </a:lnTo>
                <a:lnTo>
                  <a:pt x="53583" y="6705"/>
                </a:lnTo>
                <a:lnTo>
                  <a:pt x="54323" y="6278"/>
                </a:lnTo>
                <a:lnTo>
                  <a:pt x="55063" y="5845"/>
                </a:lnTo>
                <a:lnTo>
                  <a:pt x="56300" y="5705"/>
                </a:lnTo>
                <a:lnTo>
                  <a:pt x="56300" y="5705"/>
                </a:lnTo>
                <a:close/>
                <a:moveTo>
                  <a:pt x="59999" y="113727"/>
                </a:moveTo>
                <a:lnTo>
                  <a:pt x="59999" y="113727"/>
                </a:lnTo>
                <a:lnTo>
                  <a:pt x="58276" y="113586"/>
                </a:lnTo>
                <a:lnTo>
                  <a:pt x="56543" y="113300"/>
                </a:lnTo>
                <a:lnTo>
                  <a:pt x="55063" y="112873"/>
                </a:lnTo>
                <a:lnTo>
                  <a:pt x="53826" y="112305"/>
                </a:lnTo>
                <a:lnTo>
                  <a:pt x="52843" y="111591"/>
                </a:lnTo>
                <a:lnTo>
                  <a:pt x="52103" y="110737"/>
                </a:lnTo>
                <a:lnTo>
                  <a:pt x="51606" y="109736"/>
                </a:lnTo>
                <a:lnTo>
                  <a:pt x="51363" y="108741"/>
                </a:lnTo>
                <a:lnTo>
                  <a:pt x="51363" y="108741"/>
                </a:lnTo>
                <a:lnTo>
                  <a:pt x="51606" y="107741"/>
                </a:lnTo>
                <a:lnTo>
                  <a:pt x="52103" y="106746"/>
                </a:lnTo>
                <a:lnTo>
                  <a:pt x="52843" y="105892"/>
                </a:lnTo>
                <a:lnTo>
                  <a:pt x="53826" y="105178"/>
                </a:lnTo>
                <a:lnTo>
                  <a:pt x="55063" y="104605"/>
                </a:lnTo>
                <a:lnTo>
                  <a:pt x="56543" y="104177"/>
                </a:lnTo>
                <a:lnTo>
                  <a:pt x="58276" y="103897"/>
                </a:lnTo>
                <a:lnTo>
                  <a:pt x="59999" y="103750"/>
                </a:lnTo>
                <a:lnTo>
                  <a:pt x="59999" y="103750"/>
                </a:lnTo>
                <a:lnTo>
                  <a:pt x="61733" y="103897"/>
                </a:lnTo>
                <a:lnTo>
                  <a:pt x="63456" y="104177"/>
                </a:lnTo>
                <a:lnTo>
                  <a:pt x="64936" y="104605"/>
                </a:lnTo>
                <a:lnTo>
                  <a:pt x="66173" y="105178"/>
                </a:lnTo>
                <a:lnTo>
                  <a:pt x="67156" y="105892"/>
                </a:lnTo>
                <a:lnTo>
                  <a:pt x="67906" y="106746"/>
                </a:lnTo>
                <a:lnTo>
                  <a:pt x="68393" y="107741"/>
                </a:lnTo>
                <a:lnTo>
                  <a:pt x="68646" y="108741"/>
                </a:lnTo>
                <a:lnTo>
                  <a:pt x="68646" y="108741"/>
                </a:lnTo>
                <a:lnTo>
                  <a:pt x="68393" y="109736"/>
                </a:lnTo>
                <a:lnTo>
                  <a:pt x="67906" y="110737"/>
                </a:lnTo>
                <a:lnTo>
                  <a:pt x="67156" y="111591"/>
                </a:lnTo>
                <a:lnTo>
                  <a:pt x="66173" y="112305"/>
                </a:lnTo>
                <a:lnTo>
                  <a:pt x="64936" y="112873"/>
                </a:lnTo>
                <a:lnTo>
                  <a:pt x="63456" y="113300"/>
                </a:lnTo>
                <a:lnTo>
                  <a:pt x="61733" y="113586"/>
                </a:lnTo>
                <a:lnTo>
                  <a:pt x="59999" y="113727"/>
                </a:lnTo>
                <a:lnTo>
                  <a:pt x="59999" y="113727"/>
                </a:lnTo>
                <a:close/>
                <a:moveTo>
                  <a:pt x="106913" y="97483"/>
                </a:moveTo>
                <a:lnTo>
                  <a:pt x="13096" y="97483"/>
                </a:lnTo>
                <a:lnTo>
                  <a:pt x="13096" y="14967"/>
                </a:lnTo>
                <a:lnTo>
                  <a:pt x="106913" y="14967"/>
                </a:lnTo>
                <a:lnTo>
                  <a:pt x="106913" y="97483"/>
                </a:lnTo>
                <a:close/>
              </a:path>
            </a:pathLst>
          </a:custGeom>
          <a:noFill/>
          <a:ln w="12175" cap="rnd" cmpd="sng">
            <a:solidFill>
              <a:schemeClr val="dk2"/>
            </a:solidFill>
            <a:prstDash val="solid"/>
            <a:round/>
            <a:headEnd type="none" w="med" len="med"/>
            <a:tailEnd type="none" w="med" len="med"/>
          </a:ln>
        </p:spPr>
        <p:txBody>
          <a:bodyPr lIns="121897" tIns="121897" rIns="121897" bIns="121897" anchor="ctr" anchorCtr="0">
            <a:noAutofit/>
          </a:bodyPr>
          <a:lstStyle/>
          <a:p>
            <a:pPr>
              <a:buClr>
                <a:srgbClr val="000000"/>
              </a:buClr>
            </a:pPr>
            <a:endParaRPr sz="3700"/>
          </a:p>
        </p:txBody>
      </p:sp>
      <p:sp>
        <p:nvSpPr>
          <p:cNvPr id="272" name="Shape 272"/>
          <p:cNvSpPr txBox="1"/>
          <p:nvPr/>
        </p:nvSpPr>
        <p:spPr>
          <a:xfrm>
            <a:off x="10647205" y="3815809"/>
            <a:ext cx="1441924" cy="800217"/>
          </a:xfrm>
          <a:prstGeom prst="rect">
            <a:avLst/>
          </a:prstGeom>
          <a:noFill/>
          <a:ln>
            <a:noFill/>
          </a:ln>
        </p:spPr>
        <p:txBody>
          <a:bodyPr lIns="121897" tIns="60932" rIns="121897" bIns="60932" anchor="t" anchorCtr="0">
            <a:noAutofit/>
          </a:bodyPr>
          <a:lstStyle/>
          <a:p>
            <a:pPr algn="ctr">
              <a:buClr>
                <a:srgbClr val="000000"/>
              </a:buClr>
              <a:buSzPct val="25000"/>
            </a:pPr>
            <a:r>
              <a:rPr lang="en-US" sz="1500">
                <a:latin typeface="Proxima Nova"/>
                <a:ea typeface="Proxima Nova"/>
                <a:cs typeface="Proxima Nova"/>
                <a:sym typeface="Proxima Nova"/>
              </a:rPr>
              <a:t>Browsing on her mobile phone today</a:t>
            </a:r>
          </a:p>
        </p:txBody>
      </p:sp>
      <p:sp>
        <p:nvSpPr>
          <p:cNvPr id="273" name="Shape 273"/>
          <p:cNvSpPr/>
          <p:nvPr/>
        </p:nvSpPr>
        <p:spPr>
          <a:xfrm>
            <a:off x="8717334" y="1211357"/>
            <a:ext cx="372588" cy="493759"/>
          </a:xfrm>
          <a:custGeom>
            <a:avLst/>
            <a:gdLst/>
            <a:ahLst/>
            <a:cxnLst/>
            <a:rect l="0" t="0" r="0" b="0"/>
            <a:pathLst>
              <a:path w="120000" h="120000" fill="none" extrusionOk="0">
                <a:moveTo>
                  <a:pt x="60005" y="0"/>
                </a:moveTo>
                <a:lnTo>
                  <a:pt x="60005" y="0"/>
                </a:lnTo>
                <a:lnTo>
                  <a:pt x="56830" y="0"/>
                </a:lnTo>
                <a:lnTo>
                  <a:pt x="53906" y="188"/>
                </a:lnTo>
                <a:lnTo>
                  <a:pt x="50982" y="551"/>
                </a:lnTo>
                <a:lnTo>
                  <a:pt x="47807" y="921"/>
                </a:lnTo>
                <a:lnTo>
                  <a:pt x="45123" y="1473"/>
                </a:lnTo>
                <a:lnTo>
                  <a:pt x="42199" y="2025"/>
                </a:lnTo>
                <a:lnTo>
                  <a:pt x="36591" y="3498"/>
                </a:lnTo>
                <a:lnTo>
                  <a:pt x="31464" y="5523"/>
                </a:lnTo>
                <a:lnTo>
                  <a:pt x="26347" y="7730"/>
                </a:lnTo>
                <a:lnTo>
                  <a:pt x="21951" y="10307"/>
                </a:lnTo>
                <a:lnTo>
                  <a:pt x="17564" y="13254"/>
                </a:lnTo>
                <a:lnTo>
                  <a:pt x="13659" y="16564"/>
                </a:lnTo>
                <a:lnTo>
                  <a:pt x="10244" y="19881"/>
                </a:lnTo>
                <a:lnTo>
                  <a:pt x="7320" y="23743"/>
                </a:lnTo>
                <a:lnTo>
                  <a:pt x="4636" y="27604"/>
                </a:lnTo>
                <a:lnTo>
                  <a:pt x="2683" y="31843"/>
                </a:lnTo>
                <a:lnTo>
                  <a:pt x="1952" y="34050"/>
                </a:lnTo>
                <a:lnTo>
                  <a:pt x="1221" y="36075"/>
                </a:lnTo>
                <a:lnTo>
                  <a:pt x="731" y="38463"/>
                </a:lnTo>
                <a:lnTo>
                  <a:pt x="250" y="40677"/>
                </a:lnTo>
                <a:lnTo>
                  <a:pt x="0" y="42884"/>
                </a:lnTo>
                <a:lnTo>
                  <a:pt x="0" y="45272"/>
                </a:lnTo>
                <a:lnTo>
                  <a:pt x="0" y="45272"/>
                </a:lnTo>
                <a:lnTo>
                  <a:pt x="250" y="48589"/>
                </a:lnTo>
                <a:lnTo>
                  <a:pt x="731" y="51899"/>
                </a:lnTo>
                <a:lnTo>
                  <a:pt x="1472" y="55397"/>
                </a:lnTo>
                <a:lnTo>
                  <a:pt x="2683" y="58707"/>
                </a:lnTo>
                <a:lnTo>
                  <a:pt x="3905" y="62025"/>
                </a:lnTo>
                <a:lnTo>
                  <a:pt x="5617" y="65335"/>
                </a:lnTo>
                <a:lnTo>
                  <a:pt x="7320" y="68652"/>
                </a:lnTo>
                <a:lnTo>
                  <a:pt x="9273" y="71962"/>
                </a:lnTo>
                <a:lnTo>
                  <a:pt x="11466" y="75090"/>
                </a:lnTo>
                <a:lnTo>
                  <a:pt x="13909" y="78400"/>
                </a:lnTo>
                <a:lnTo>
                  <a:pt x="19026" y="84476"/>
                </a:lnTo>
                <a:lnTo>
                  <a:pt x="24394" y="90362"/>
                </a:lnTo>
                <a:lnTo>
                  <a:pt x="30002" y="95886"/>
                </a:lnTo>
                <a:lnTo>
                  <a:pt x="35610" y="101040"/>
                </a:lnTo>
                <a:lnTo>
                  <a:pt x="40978" y="105642"/>
                </a:lnTo>
                <a:lnTo>
                  <a:pt x="46095" y="109874"/>
                </a:lnTo>
                <a:lnTo>
                  <a:pt x="50731" y="113372"/>
                </a:lnTo>
                <a:lnTo>
                  <a:pt x="57321" y="118156"/>
                </a:lnTo>
                <a:lnTo>
                  <a:pt x="60005" y="120000"/>
                </a:lnTo>
                <a:lnTo>
                  <a:pt x="60005" y="120000"/>
                </a:lnTo>
                <a:lnTo>
                  <a:pt x="62688" y="118156"/>
                </a:lnTo>
                <a:lnTo>
                  <a:pt x="69268" y="113372"/>
                </a:lnTo>
                <a:lnTo>
                  <a:pt x="73904" y="109874"/>
                </a:lnTo>
                <a:lnTo>
                  <a:pt x="79021" y="105642"/>
                </a:lnTo>
                <a:lnTo>
                  <a:pt x="84389" y="101040"/>
                </a:lnTo>
                <a:lnTo>
                  <a:pt x="89997" y="95886"/>
                </a:lnTo>
                <a:lnTo>
                  <a:pt x="95615" y="90362"/>
                </a:lnTo>
                <a:lnTo>
                  <a:pt x="100973" y="84476"/>
                </a:lnTo>
                <a:lnTo>
                  <a:pt x="106100" y="78400"/>
                </a:lnTo>
                <a:lnTo>
                  <a:pt x="108533" y="75090"/>
                </a:lnTo>
                <a:lnTo>
                  <a:pt x="110736" y="71962"/>
                </a:lnTo>
                <a:lnTo>
                  <a:pt x="112679" y="68652"/>
                </a:lnTo>
                <a:lnTo>
                  <a:pt x="114392" y="65335"/>
                </a:lnTo>
                <a:lnTo>
                  <a:pt x="116094" y="62025"/>
                </a:lnTo>
                <a:lnTo>
                  <a:pt x="117316" y="58707"/>
                </a:lnTo>
                <a:lnTo>
                  <a:pt x="118537" y="55397"/>
                </a:lnTo>
                <a:lnTo>
                  <a:pt x="119268" y="51899"/>
                </a:lnTo>
                <a:lnTo>
                  <a:pt x="119759" y="48589"/>
                </a:lnTo>
                <a:lnTo>
                  <a:pt x="120000" y="45272"/>
                </a:lnTo>
                <a:lnTo>
                  <a:pt x="120000" y="45272"/>
                </a:lnTo>
                <a:lnTo>
                  <a:pt x="120000" y="42884"/>
                </a:lnTo>
                <a:lnTo>
                  <a:pt x="119759" y="40677"/>
                </a:lnTo>
                <a:lnTo>
                  <a:pt x="119268" y="38463"/>
                </a:lnTo>
                <a:lnTo>
                  <a:pt x="118778" y="36075"/>
                </a:lnTo>
                <a:lnTo>
                  <a:pt x="118047" y="34050"/>
                </a:lnTo>
                <a:lnTo>
                  <a:pt x="117316" y="31843"/>
                </a:lnTo>
                <a:lnTo>
                  <a:pt x="115363" y="27604"/>
                </a:lnTo>
                <a:lnTo>
                  <a:pt x="112679" y="23743"/>
                </a:lnTo>
                <a:lnTo>
                  <a:pt x="109755" y="19881"/>
                </a:lnTo>
                <a:lnTo>
                  <a:pt x="106340" y="16564"/>
                </a:lnTo>
                <a:lnTo>
                  <a:pt x="102435" y="13254"/>
                </a:lnTo>
                <a:lnTo>
                  <a:pt x="98048" y="10307"/>
                </a:lnTo>
                <a:lnTo>
                  <a:pt x="93662" y="7730"/>
                </a:lnTo>
                <a:lnTo>
                  <a:pt x="88535" y="5523"/>
                </a:lnTo>
                <a:lnTo>
                  <a:pt x="83418" y="3498"/>
                </a:lnTo>
                <a:lnTo>
                  <a:pt x="77810" y="2025"/>
                </a:lnTo>
                <a:lnTo>
                  <a:pt x="74876" y="1473"/>
                </a:lnTo>
                <a:lnTo>
                  <a:pt x="72192" y="921"/>
                </a:lnTo>
                <a:lnTo>
                  <a:pt x="69027" y="551"/>
                </a:lnTo>
                <a:lnTo>
                  <a:pt x="66103" y="188"/>
                </a:lnTo>
                <a:lnTo>
                  <a:pt x="63169" y="0"/>
                </a:lnTo>
                <a:lnTo>
                  <a:pt x="60005" y="0"/>
                </a:lnTo>
                <a:lnTo>
                  <a:pt x="60005" y="0"/>
                </a:lnTo>
                <a:close/>
                <a:moveTo>
                  <a:pt x="60005" y="64602"/>
                </a:moveTo>
                <a:lnTo>
                  <a:pt x="60005" y="64602"/>
                </a:lnTo>
                <a:lnTo>
                  <a:pt x="57321" y="64602"/>
                </a:lnTo>
                <a:lnTo>
                  <a:pt x="54877" y="64231"/>
                </a:lnTo>
                <a:lnTo>
                  <a:pt x="52444" y="63861"/>
                </a:lnTo>
                <a:lnTo>
                  <a:pt x="50000" y="63128"/>
                </a:lnTo>
                <a:lnTo>
                  <a:pt x="47807" y="62395"/>
                </a:lnTo>
                <a:lnTo>
                  <a:pt x="45614" y="61284"/>
                </a:lnTo>
                <a:lnTo>
                  <a:pt x="43661" y="60181"/>
                </a:lnTo>
                <a:lnTo>
                  <a:pt x="41949" y="58896"/>
                </a:lnTo>
                <a:lnTo>
                  <a:pt x="40247" y="57604"/>
                </a:lnTo>
                <a:lnTo>
                  <a:pt x="38784" y="56130"/>
                </a:lnTo>
                <a:lnTo>
                  <a:pt x="37322" y="54476"/>
                </a:lnTo>
                <a:lnTo>
                  <a:pt x="36341" y="52821"/>
                </a:lnTo>
                <a:lnTo>
                  <a:pt x="35370" y="50977"/>
                </a:lnTo>
                <a:lnTo>
                  <a:pt x="34879" y="49141"/>
                </a:lnTo>
                <a:lnTo>
                  <a:pt x="34388" y="47297"/>
                </a:lnTo>
                <a:lnTo>
                  <a:pt x="34388" y="45272"/>
                </a:lnTo>
                <a:lnTo>
                  <a:pt x="34388" y="45272"/>
                </a:lnTo>
                <a:lnTo>
                  <a:pt x="34388" y="43254"/>
                </a:lnTo>
                <a:lnTo>
                  <a:pt x="34879" y="41410"/>
                </a:lnTo>
                <a:lnTo>
                  <a:pt x="35370" y="39566"/>
                </a:lnTo>
                <a:lnTo>
                  <a:pt x="36341" y="37730"/>
                </a:lnTo>
                <a:lnTo>
                  <a:pt x="37322" y="36075"/>
                </a:lnTo>
                <a:lnTo>
                  <a:pt x="38784" y="34420"/>
                </a:lnTo>
                <a:lnTo>
                  <a:pt x="40247" y="32947"/>
                </a:lnTo>
                <a:lnTo>
                  <a:pt x="41949" y="31654"/>
                </a:lnTo>
                <a:lnTo>
                  <a:pt x="43661" y="30370"/>
                </a:lnTo>
                <a:lnTo>
                  <a:pt x="45614" y="29267"/>
                </a:lnTo>
                <a:lnTo>
                  <a:pt x="47807" y="28156"/>
                </a:lnTo>
                <a:lnTo>
                  <a:pt x="50000" y="27423"/>
                </a:lnTo>
                <a:lnTo>
                  <a:pt x="52444" y="26690"/>
                </a:lnTo>
                <a:lnTo>
                  <a:pt x="54877" y="26319"/>
                </a:lnTo>
                <a:lnTo>
                  <a:pt x="57321" y="25949"/>
                </a:lnTo>
                <a:lnTo>
                  <a:pt x="60005" y="25949"/>
                </a:lnTo>
                <a:lnTo>
                  <a:pt x="60005" y="25949"/>
                </a:lnTo>
                <a:lnTo>
                  <a:pt x="62688" y="25949"/>
                </a:lnTo>
                <a:lnTo>
                  <a:pt x="65122" y="26319"/>
                </a:lnTo>
                <a:lnTo>
                  <a:pt x="67565" y="26690"/>
                </a:lnTo>
                <a:lnTo>
                  <a:pt x="69999" y="27423"/>
                </a:lnTo>
                <a:lnTo>
                  <a:pt x="72192" y="28156"/>
                </a:lnTo>
                <a:lnTo>
                  <a:pt x="74395" y="29267"/>
                </a:lnTo>
                <a:lnTo>
                  <a:pt x="76338" y="30370"/>
                </a:lnTo>
                <a:lnTo>
                  <a:pt x="78050" y="31654"/>
                </a:lnTo>
                <a:lnTo>
                  <a:pt x="79752" y="32947"/>
                </a:lnTo>
                <a:lnTo>
                  <a:pt x="81225" y="34420"/>
                </a:lnTo>
                <a:lnTo>
                  <a:pt x="82687" y="36075"/>
                </a:lnTo>
                <a:lnTo>
                  <a:pt x="83658" y="37730"/>
                </a:lnTo>
                <a:lnTo>
                  <a:pt x="84639" y="39566"/>
                </a:lnTo>
                <a:lnTo>
                  <a:pt x="85120" y="41410"/>
                </a:lnTo>
                <a:lnTo>
                  <a:pt x="85611" y="43254"/>
                </a:lnTo>
                <a:lnTo>
                  <a:pt x="85611" y="45272"/>
                </a:lnTo>
                <a:lnTo>
                  <a:pt x="85611" y="45272"/>
                </a:lnTo>
                <a:lnTo>
                  <a:pt x="85611" y="47297"/>
                </a:lnTo>
                <a:lnTo>
                  <a:pt x="85120" y="49141"/>
                </a:lnTo>
                <a:lnTo>
                  <a:pt x="84639" y="50977"/>
                </a:lnTo>
                <a:lnTo>
                  <a:pt x="83658" y="52821"/>
                </a:lnTo>
                <a:lnTo>
                  <a:pt x="82687" y="54476"/>
                </a:lnTo>
                <a:lnTo>
                  <a:pt x="81225" y="56130"/>
                </a:lnTo>
                <a:lnTo>
                  <a:pt x="79752" y="57604"/>
                </a:lnTo>
                <a:lnTo>
                  <a:pt x="78050" y="58896"/>
                </a:lnTo>
                <a:lnTo>
                  <a:pt x="76338" y="60181"/>
                </a:lnTo>
                <a:lnTo>
                  <a:pt x="74395" y="61284"/>
                </a:lnTo>
                <a:lnTo>
                  <a:pt x="72192" y="62395"/>
                </a:lnTo>
                <a:lnTo>
                  <a:pt x="69999" y="63128"/>
                </a:lnTo>
                <a:lnTo>
                  <a:pt x="67565" y="63861"/>
                </a:lnTo>
                <a:lnTo>
                  <a:pt x="65122" y="64231"/>
                </a:lnTo>
                <a:lnTo>
                  <a:pt x="62688" y="64602"/>
                </a:lnTo>
                <a:lnTo>
                  <a:pt x="60005" y="64602"/>
                </a:lnTo>
                <a:lnTo>
                  <a:pt x="60005" y="64602"/>
                </a:lnTo>
                <a:close/>
              </a:path>
            </a:pathLst>
          </a:custGeom>
          <a:noFill/>
          <a:ln w="12175" cap="rnd" cmpd="sng">
            <a:solidFill>
              <a:srgbClr val="3DAEE9"/>
            </a:solidFill>
            <a:prstDash val="solid"/>
            <a:round/>
            <a:headEnd type="none" w="med" len="med"/>
            <a:tailEnd type="none" w="med" len="med"/>
          </a:ln>
        </p:spPr>
        <p:txBody>
          <a:bodyPr lIns="121897" tIns="121897" rIns="121897" bIns="121897" anchor="ctr" anchorCtr="0">
            <a:noAutofit/>
          </a:bodyPr>
          <a:lstStyle/>
          <a:p>
            <a:pPr>
              <a:buClr>
                <a:srgbClr val="000000"/>
              </a:buClr>
            </a:pPr>
            <a:endParaRPr sz="1900"/>
          </a:p>
        </p:txBody>
      </p:sp>
      <p:pic>
        <p:nvPicPr>
          <p:cNvPr id="274" name="Shape 274" descr="business-15721_1920.jpg"/>
          <p:cNvPicPr preferRelativeResize="0"/>
          <p:nvPr/>
        </p:nvPicPr>
        <p:blipFill rotWithShape="1">
          <a:blip r:embed="rId3">
            <a:alphaModFix/>
          </a:blip>
          <a:srcRect/>
          <a:stretch/>
        </p:blipFill>
        <p:spPr>
          <a:xfrm>
            <a:off x="7491485" y="2407349"/>
            <a:ext cx="2976131" cy="4464196"/>
          </a:xfrm>
          <a:prstGeom prst="rect">
            <a:avLst/>
          </a:prstGeom>
          <a:noFill/>
          <a:ln>
            <a:noFill/>
          </a:ln>
        </p:spPr>
      </p:pic>
      <p:sp>
        <p:nvSpPr>
          <p:cNvPr id="275" name="Shape 275"/>
          <p:cNvSpPr txBox="1"/>
          <p:nvPr/>
        </p:nvSpPr>
        <p:spPr>
          <a:xfrm>
            <a:off x="8423085" y="1757093"/>
            <a:ext cx="961080" cy="574515"/>
          </a:xfrm>
          <a:prstGeom prst="rect">
            <a:avLst/>
          </a:prstGeom>
          <a:noFill/>
          <a:ln>
            <a:noFill/>
          </a:ln>
        </p:spPr>
        <p:txBody>
          <a:bodyPr lIns="121897" tIns="60932" rIns="121897" bIns="60932" anchor="t" anchorCtr="0">
            <a:noAutofit/>
          </a:bodyPr>
          <a:lstStyle/>
          <a:p>
            <a:pPr algn="ctr">
              <a:buClr>
                <a:srgbClr val="000000"/>
              </a:buClr>
              <a:buSzPct val="25000"/>
            </a:pPr>
            <a:r>
              <a:rPr lang="en-US" sz="1500">
                <a:latin typeface="Proxima Nova"/>
                <a:ea typeface="Proxima Nova"/>
                <a:cs typeface="Proxima Nova"/>
                <a:sym typeface="Proxima Nova"/>
              </a:rPr>
              <a:t>In Los Angeles</a:t>
            </a:r>
          </a:p>
        </p:txBody>
      </p:sp>
      <p:sp>
        <p:nvSpPr>
          <p:cNvPr id="276" name="Shape 276"/>
          <p:cNvSpPr/>
          <p:nvPr/>
        </p:nvSpPr>
        <p:spPr>
          <a:xfrm>
            <a:off x="611116" y="1689268"/>
            <a:ext cx="4562227" cy="2246769"/>
          </a:xfrm>
          <a:prstGeom prst="rect">
            <a:avLst/>
          </a:prstGeom>
          <a:noFill/>
          <a:ln>
            <a:noFill/>
          </a:ln>
        </p:spPr>
        <p:txBody>
          <a:bodyPr lIns="25399" tIns="25399" rIns="25399" bIns="25399" anchor="ctr" anchorCtr="0">
            <a:noAutofit/>
          </a:bodyPr>
          <a:lstStyle/>
          <a:p>
            <a:pPr>
              <a:buClr>
                <a:srgbClr val="2581B8"/>
              </a:buClr>
              <a:buSzPct val="25000"/>
            </a:pPr>
            <a:r>
              <a:rPr lang="en-US" sz="2100">
                <a:solidFill>
                  <a:srgbClr val="2581B8"/>
                </a:solidFill>
                <a:latin typeface="Proxima Nova"/>
                <a:ea typeface="Proxima Nova"/>
                <a:cs typeface="Proxima Nova"/>
                <a:sym typeface="Proxima Nova"/>
              </a:rPr>
              <a:t>Context</a:t>
            </a:r>
          </a:p>
          <a:p>
            <a:pPr>
              <a:buClr>
                <a:srgbClr val="4C5158"/>
              </a:buClr>
              <a:buSzPct val="25000"/>
            </a:pPr>
            <a:r>
              <a:rPr lang="en-US" sz="1700">
                <a:solidFill>
                  <a:srgbClr val="4C5158"/>
                </a:solidFill>
                <a:latin typeface="Proxima Nova"/>
                <a:ea typeface="Proxima Nova"/>
                <a:cs typeface="Proxima Nova"/>
                <a:sym typeface="Proxima Nova"/>
              </a:rPr>
              <a:t>What’s unique about the visitor right now</a:t>
            </a:r>
          </a:p>
          <a:p>
            <a:pPr>
              <a:buClr>
                <a:srgbClr val="000000"/>
              </a:buClr>
            </a:pPr>
            <a:endParaRPr sz="1700">
              <a:solidFill>
                <a:srgbClr val="4C5158"/>
              </a:solidFill>
              <a:latin typeface="Proxima Nova"/>
              <a:ea typeface="Proxima Nova"/>
              <a:cs typeface="Proxima Nova"/>
              <a:sym typeface="Proxima Nova"/>
            </a:endParaRPr>
          </a:p>
          <a:p>
            <a:pPr>
              <a:buClr>
                <a:srgbClr val="4C5158"/>
              </a:buClr>
              <a:buSzPct val="25000"/>
            </a:pPr>
            <a:r>
              <a:rPr lang="en-US" sz="1700">
                <a:solidFill>
                  <a:srgbClr val="4C5158"/>
                </a:solidFill>
                <a:latin typeface="Proxima Nova"/>
                <a:ea typeface="Proxima Nova"/>
                <a:cs typeface="Proxima Nova"/>
                <a:sym typeface="Proxima Nova"/>
              </a:rPr>
              <a:t>Examples: </a:t>
            </a:r>
          </a:p>
          <a:p>
            <a:pPr marL="380990" indent="-380990">
              <a:buClr>
                <a:srgbClr val="4C5158"/>
              </a:buClr>
              <a:buSzPct val="100000"/>
              <a:buFont typeface="Arial"/>
              <a:buChar char="•"/>
            </a:pPr>
            <a:r>
              <a:rPr lang="en-US" sz="1700">
                <a:solidFill>
                  <a:srgbClr val="4C5158"/>
                </a:solidFill>
                <a:latin typeface="Proxima Nova"/>
                <a:ea typeface="Proxima Nova"/>
                <a:cs typeface="Proxima Nova"/>
                <a:sym typeface="Proxima Nova"/>
              </a:rPr>
              <a:t>Marketing campaign</a:t>
            </a:r>
          </a:p>
          <a:p>
            <a:pPr marL="380990" indent="-380990">
              <a:buClr>
                <a:srgbClr val="4C5158"/>
              </a:buClr>
              <a:buSzPct val="100000"/>
              <a:buFont typeface="Arial"/>
              <a:buChar char="•"/>
            </a:pPr>
            <a:r>
              <a:rPr lang="en-US" sz="1700">
                <a:solidFill>
                  <a:srgbClr val="4C5158"/>
                </a:solidFill>
                <a:latin typeface="Proxima Nova"/>
                <a:ea typeface="Proxima Nova"/>
                <a:cs typeface="Proxima Nova"/>
                <a:sym typeface="Proxima Nova"/>
              </a:rPr>
              <a:t>Referral source</a:t>
            </a:r>
          </a:p>
          <a:p>
            <a:pPr marL="380990" indent="-380990">
              <a:buClr>
                <a:srgbClr val="4C5158"/>
              </a:buClr>
              <a:buSzPct val="100000"/>
              <a:buFont typeface="Arial"/>
              <a:buChar char="•"/>
            </a:pPr>
            <a:r>
              <a:rPr lang="en-US" sz="1700">
                <a:solidFill>
                  <a:srgbClr val="4C5158"/>
                </a:solidFill>
                <a:latin typeface="Proxima Nova"/>
                <a:ea typeface="Proxima Nova"/>
                <a:cs typeface="Proxima Nova"/>
                <a:sym typeface="Proxima Nova"/>
              </a:rPr>
              <a:t>Device</a:t>
            </a:r>
          </a:p>
          <a:p>
            <a:pPr marL="380990" indent="-380990">
              <a:buClr>
                <a:srgbClr val="4C5158"/>
              </a:buClr>
              <a:buSzPct val="100000"/>
              <a:buFont typeface="Arial"/>
              <a:buChar char="•"/>
            </a:pPr>
            <a:r>
              <a:rPr lang="en-US" sz="1700">
                <a:solidFill>
                  <a:srgbClr val="4C5158"/>
                </a:solidFill>
                <a:latin typeface="Proxima Nova"/>
                <a:ea typeface="Proxima Nova"/>
                <a:cs typeface="Proxima Nova"/>
                <a:sym typeface="Proxima Nova"/>
              </a:rPr>
              <a:t>New/Return visitor</a:t>
            </a:r>
          </a:p>
        </p:txBody>
      </p:sp>
      <p:grpSp>
        <p:nvGrpSpPr>
          <p:cNvPr id="277" name="Shape 277"/>
          <p:cNvGrpSpPr/>
          <p:nvPr/>
        </p:nvGrpSpPr>
        <p:grpSpPr>
          <a:xfrm>
            <a:off x="6539837" y="3399426"/>
            <a:ext cx="572160" cy="538313"/>
            <a:chOff x="5972700" y="2330200"/>
            <a:chExt cx="411624" cy="387274"/>
          </a:xfrm>
        </p:grpSpPr>
        <p:sp>
          <p:nvSpPr>
            <p:cNvPr id="278" name="Shape 278"/>
            <p:cNvSpPr/>
            <p:nvPr/>
          </p:nvSpPr>
          <p:spPr>
            <a:xfrm>
              <a:off x="5972700" y="2476950"/>
              <a:ext cx="98049" cy="219824"/>
            </a:xfrm>
            <a:custGeom>
              <a:avLst/>
              <a:gdLst/>
              <a:ahLst/>
              <a:cxnLst/>
              <a:rect l="0" t="0" r="0" b="0"/>
              <a:pathLst>
                <a:path w="120000" h="120000" fill="none" extrusionOk="0">
                  <a:moveTo>
                    <a:pt x="0" y="0"/>
                  </a:moveTo>
                  <a:lnTo>
                    <a:pt x="0" y="119986"/>
                  </a:lnTo>
                  <a:lnTo>
                    <a:pt x="119969" y="119986"/>
                  </a:lnTo>
                  <a:lnTo>
                    <a:pt x="119969" y="0"/>
                  </a:lnTo>
                  <a:lnTo>
                    <a:pt x="0" y="0"/>
                  </a:lnTo>
                  <a:close/>
                  <a:moveTo>
                    <a:pt x="73768" y="32903"/>
                  </a:moveTo>
                  <a:lnTo>
                    <a:pt x="73768" y="32903"/>
                  </a:lnTo>
                  <a:lnTo>
                    <a:pt x="69301" y="32575"/>
                  </a:lnTo>
                  <a:lnTo>
                    <a:pt x="65568" y="32248"/>
                  </a:lnTo>
                  <a:lnTo>
                    <a:pt x="61866" y="31252"/>
                  </a:lnTo>
                  <a:lnTo>
                    <a:pt x="58867" y="30242"/>
                  </a:lnTo>
                  <a:lnTo>
                    <a:pt x="55900" y="28590"/>
                  </a:lnTo>
                  <a:lnTo>
                    <a:pt x="53666" y="26925"/>
                  </a:lnTo>
                  <a:lnTo>
                    <a:pt x="52901" y="25261"/>
                  </a:lnTo>
                  <a:lnTo>
                    <a:pt x="52167" y="23268"/>
                  </a:lnTo>
                  <a:lnTo>
                    <a:pt x="52167" y="23268"/>
                  </a:lnTo>
                  <a:lnTo>
                    <a:pt x="52901" y="21276"/>
                  </a:lnTo>
                  <a:lnTo>
                    <a:pt x="53666" y="19611"/>
                  </a:lnTo>
                  <a:lnTo>
                    <a:pt x="55900" y="17946"/>
                  </a:lnTo>
                  <a:lnTo>
                    <a:pt x="58867" y="16622"/>
                  </a:lnTo>
                  <a:lnTo>
                    <a:pt x="61866" y="15284"/>
                  </a:lnTo>
                  <a:lnTo>
                    <a:pt x="65568" y="14629"/>
                  </a:lnTo>
                  <a:lnTo>
                    <a:pt x="69301" y="13961"/>
                  </a:lnTo>
                  <a:lnTo>
                    <a:pt x="73768" y="13633"/>
                  </a:lnTo>
                  <a:lnTo>
                    <a:pt x="73768" y="13633"/>
                  </a:lnTo>
                  <a:lnTo>
                    <a:pt x="78235" y="13961"/>
                  </a:lnTo>
                  <a:lnTo>
                    <a:pt x="81968" y="14629"/>
                  </a:lnTo>
                  <a:lnTo>
                    <a:pt x="85701" y="15284"/>
                  </a:lnTo>
                  <a:lnTo>
                    <a:pt x="88669" y="16622"/>
                  </a:lnTo>
                  <a:lnTo>
                    <a:pt x="91667" y="17946"/>
                  </a:lnTo>
                  <a:lnTo>
                    <a:pt x="93901" y="19611"/>
                  </a:lnTo>
                  <a:lnTo>
                    <a:pt x="94635" y="21276"/>
                  </a:lnTo>
                  <a:lnTo>
                    <a:pt x="95400" y="23268"/>
                  </a:lnTo>
                  <a:lnTo>
                    <a:pt x="95400" y="23268"/>
                  </a:lnTo>
                  <a:lnTo>
                    <a:pt x="94635" y="25261"/>
                  </a:lnTo>
                  <a:lnTo>
                    <a:pt x="93901" y="26925"/>
                  </a:lnTo>
                  <a:lnTo>
                    <a:pt x="91667" y="28590"/>
                  </a:lnTo>
                  <a:lnTo>
                    <a:pt x="88669" y="30242"/>
                  </a:lnTo>
                  <a:lnTo>
                    <a:pt x="85701" y="31252"/>
                  </a:lnTo>
                  <a:lnTo>
                    <a:pt x="81968" y="32248"/>
                  </a:lnTo>
                  <a:lnTo>
                    <a:pt x="78235" y="32575"/>
                  </a:lnTo>
                  <a:lnTo>
                    <a:pt x="73768" y="32903"/>
                  </a:lnTo>
                  <a:lnTo>
                    <a:pt x="73768" y="32903"/>
                  </a:lnTo>
                  <a:close/>
                </a:path>
              </a:pathLst>
            </a:custGeom>
            <a:noFill/>
            <a:ln w="12175" cap="rnd" cmpd="sng">
              <a:solidFill>
                <a:schemeClr val="dk2"/>
              </a:solidFill>
              <a:prstDash val="solid"/>
              <a:round/>
              <a:headEnd type="none" w="med" len="med"/>
              <a:tailEnd type="none" w="med" len="med"/>
            </a:ln>
          </p:spPr>
          <p:txBody>
            <a:bodyPr lIns="91425" tIns="91425" rIns="91425" bIns="91425" anchor="ctr" anchorCtr="0">
              <a:noAutofit/>
            </a:bodyPr>
            <a:lstStyle/>
            <a:p>
              <a:pPr>
                <a:buClr>
                  <a:srgbClr val="000000"/>
                </a:buClr>
              </a:pPr>
              <a:endParaRPr sz="1900"/>
            </a:p>
          </p:txBody>
        </p:sp>
        <p:sp>
          <p:nvSpPr>
            <p:cNvPr id="279" name="Shape 279"/>
            <p:cNvSpPr/>
            <p:nvPr/>
          </p:nvSpPr>
          <p:spPr>
            <a:xfrm>
              <a:off x="6078025" y="2330200"/>
              <a:ext cx="306299" cy="387274"/>
            </a:xfrm>
            <a:custGeom>
              <a:avLst/>
              <a:gdLst/>
              <a:ahLst/>
              <a:cxnLst/>
              <a:rect l="0" t="0" r="0" b="0"/>
              <a:pathLst>
                <a:path w="120000" h="120000" fill="none" extrusionOk="0">
                  <a:moveTo>
                    <a:pt x="9" y="103771"/>
                  </a:moveTo>
                  <a:lnTo>
                    <a:pt x="14799" y="103771"/>
                  </a:lnTo>
                  <a:lnTo>
                    <a:pt x="14799" y="103771"/>
                  </a:lnTo>
                  <a:lnTo>
                    <a:pt x="19569" y="105653"/>
                  </a:lnTo>
                  <a:lnTo>
                    <a:pt x="26248" y="107923"/>
                  </a:lnTo>
                  <a:lnTo>
                    <a:pt x="34828" y="110564"/>
                  </a:lnTo>
                  <a:lnTo>
                    <a:pt x="44378" y="113392"/>
                  </a:lnTo>
                  <a:lnTo>
                    <a:pt x="54632" y="115847"/>
                  </a:lnTo>
                  <a:lnTo>
                    <a:pt x="59882" y="116978"/>
                  </a:lnTo>
                  <a:lnTo>
                    <a:pt x="65132" y="117916"/>
                  </a:lnTo>
                  <a:lnTo>
                    <a:pt x="70137" y="118861"/>
                  </a:lnTo>
                  <a:lnTo>
                    <a:pt x="75142" y="119426"/>
                  </a:lnTo>
                  <a:lnTo>
                    <a:pt x="79676" y="119806"/>
                  </a:lnTo>
                  <a:lnTo>
                    <a:pt x="84211" y="119992"/>
                  </a:lnTo>
                  <a:lnTo>
                    <a:pt x="84211" y="119992"/>
                  </a:lnTo>
                  <a:lnTo>
                    <a:pt x="91841" y="119992"/>
                  </a:lnTo>
                  <a:lnTo>
                    <a:pt x="95896" y="119806"/>
                  </a:lnTo>
                  <a:lnTo>
                    <a:pt x="99715" y="119426"/>
                  </a:lnTo>
                  <a:lnTo>
                    <a:pt x="103055" y="118675"/>
                  </a:lnTo>
                  <a:lnTo>
                    <a:pt x="104720" y="118295"/>
                  </a:lnTo>
                  <a:lnTo>
                    <a:pt x="105915" y="117916"/>
                  </a:lnTo>
                  <a:lnTo>
                    <a:pt x="107110" y="117350"/>
                  </a:lnTo>
                  <a:lnTo>
                    <a:pt x="108060" y="116599"/>
                  </a:lnTo>
                  <a:lnTo>
                    <a:pt x="108540" y="115847"/>
                  </a:lnTo>
                  <a:lnTo>
                    <a:pt x="109020" y="114902"/>
                  </a:lnTo>
                  <a:lnTo>
                    <a:pt x="109735" y="109426"/>
                  </a:lnTo>
                  <a:lnTo>
                    <a:pt x="109735" y="109426"/>
                  </a:lnTo>
                  <a:lnTo>
                    <a:pt x="109500" y="108109"/>
                  </a:lnTo>
                  <a:lnTo>
                    <a:pt x="109020" y="106978"/>
                  </a:lnTo>
                  <a:lnTo>
                    <a:pt x="108060" y="105847"/>
                  </a:lnTo>
                  <a:lnTo>
                    <a:pt x="106630" y="104902"/>
                  </a:lnTo>
                  <a:lnTo>
                    <a:pt x="106630" y="104902"/>
                  </a:lnTo>
                  <a:lnTo>
                    <a:pt x="107825" y="104716"/>
                  </a:lnTo>
                  <a:lnTo>
                    <a:pt x="109020" y="104336"/>
                  </a:lnTo>
                  <a:lnTo>
                    <a:pt x="110215" y="103957"/>
                  </a:lnTo>
                  <a:lnTo>
                    <a:pt x="111165" y="103205"/>
                  </a:lnTo>
                  <a:lnTo>
                    <a:pt x="111880" y="102446"/>
                  </a:lnTo>
                  <a:lnTo>
                    <a:pt x="112595" y="101509"/>
                  </a:lnTo>
                  <a:lnTo>
                    <a:pt x="113075" y="100370"/>
                  </a:lnTo>
                  <a:lnTo>
                    <a:pt x="113310" y="99433"/>
                  </a:lnTo>
                  <a:lnTo>
                    <a:pt x="114025" y="92639"/>
                  </a:lnTo>
                  <a:lnTo>
                    <a:pt x="114025" y="92639"/>
                  </a:lnTo>
                  <a:lnTo>
                    <a:pt x="114025" y="91694"/>
                  </a:lnTo>
                  <a:lnTo>
                    <a:pt x="114025" y="90943"/>
                  </a:lnTo>
                  <a:lnTo>
                    <a:pt x="113790" y="89998"/>
                  </a:lnTo>
                  <a:lnTo>
                    <a:pt x="113310" y="89246"/>
                  </a:lnTo>
                  <a:lnTo>
                    <a:pt x="112115" y="87922"/>
                  </a:lnTo>
                  <a:lnTo>
                    <a:pt x="111400" y="87356"/>
                  </a:lnTo>
                  <a:lnTo>
                    <a:pt x="110685" y="86791"/>
                  </a:lnTo>
                  <a:lnTo>
                    <a:pt x="110685" y="86791"/>
                  </a:lnTo>
                  <a:lnTo>
                    <a:pt x="111880" y="86605"/>
                  </a:lnTo>
                  <a:lnTo>
                    <a:pt x="112840" y="86225"/>
                  </a:lnTo>
                  <a:lnTo>
                    <a:pt x="113790" y="85660"/>
                  </a:lnTo>
                  <a:lnTo>
                    <a:pt x="114740" y="84900"/>
                  </a:lnTo>
                  <a:lnTo>
                    <a:pt x="115455" y="84149"/>
                  </a:lnTo>
                  <a:lnTo>
                    <a:pt x="115935" y="83398"/>
                  </a:lnTo>
                  <a:lnTo>
                    <a:pt x="116415" y="82453"/>
                  </a:lnTo>
                  <a:lnTo>
                    <a:pt x="116650" y="81322"/>
                  </a:lnTo>
                  <a:lnTo>
                    <a:pt x="117365" y="74714"/>
                  </a:lnTo>
                  <a:lnTo>
                    <a:pt x="117365" y="74714"/>
                  </a:lnTo>
                  <a:lnTo>
                    <a:pt x="117365" y="73769"/>
                  </a:lnTo>
                  <a:lnTo>
                    <a:pt x="117365" y="72831"/>
                  </a:lnTo>
                  <a:lnTo>
                    <a:pt x="117130" y="71886"/>
                  </a:lnTo>
                  <a:lnTo>
                    <a:pt x="116650" y="71127"/>
                  </a:lnTo>
                  <a:lnTo>
                    <a:pt x="116170" y="70376"/>
                  </a:lnTo>
                  <a:lnTo>
                    <a:pt x="115455" y="69810"/>
                  </a:lnTo>
                  <a:lnTo>
                    <a:pt x="114740" y="69245"/>
                  </a:lnTo>
                  <a:lnTo>
                    <a:pt x="113790" y="68679"/>
                  </a:lnTo>
                  <a:lnTo>
                    <a:pt x="113790" y="68679"/>
                  </a:lnTo>
                  <a:lnTo>
                    <a:pt x="114740" y="68486"/>
                  </a:lnTo>
                  <a:lnTo>
                    <a:pt x="115700" y="67920"/>
                  </a:lnTo>
                  <a:lnTo>
                    <a:pt x="116650" y="67355"/>
                  </a:lnTo>
                  <a:lnTo>
                    <a:pt x="117365" y="66789"/>
                  </a:lnTo>
                  <a:lnTo>
                    <a:pt x="118080" y="66038"/>
                  </a:lnTo>
                  <a:lnTo>
                    <a:pt x="118560" y="65279"/>
                  </a:lnTo>
                  <a:lnTo>
                    <a:pt x="118795" y="64341"/>
                  </a:lnTo>
                  <a:lnTo>
                    <a:pt x="119040" y="63396"/>
                  </a:lnTo>
                  <a:lnTo>
                    <a:pt x="119990" y="56603"/>
                  </a:lnTo>
                  <a:lnTo>
                    <a:pt x="119990" y="56603"/>
                  </a:lnTo>
                  <a:lnTo>
                    <a:pt x="119755" y="55658"/>
                  </a:lnTo>
                  <a:lnTo>
                    <a:pt x="119510" y="54720"/>
                  </a:lnTo>
                  <a:lnTo>
                    <a:pt x="119040" y="53961"/>
                  </a:lnTo>
                  <a:lnTo>
                    <a:pt x="118560" y="53210"/>
                  </a:lnTo>
                  <a:lnTo>
                    <a:pt x="117845" y="52451"/>
                  </a:lnTo>
                  <a:lnTo>
                    <a:pt x="116895" y="51885"/>
                  </a:lnTo>
                  <a:lnTo>
                    <a:pt x="114740" y="50754"/>
                  </a:lnTo>
                  <a:lnTo>
                    <a:pt x="112360" y="49809"/>
                  </a:lnTo>
                  <a:lnTo>
                    <a:pt x="109500" y="49058"/>
                  </a:lnTo>
                  <a:lnTo>
                    <a:pt x="106395" y="48492"/>
                  </a:lnTo>
                  <a:lnTo>
                    <a:pt x="103290" y="48113"/>
                  </a:lnTo>
                  <a:lnTo>
                    <a:pt x="103290" y="48113"/>
                  </a:lnTo>
                  <a:lnTo>
                    <a:pt x="96611" y="47361"/>
                  </a:lnTo>
                  <a:lnTo>
                    <a:pt x="86356" y="46602"/>
                  </a:lnTo>
                  <a:lnTo>
                    <a:pt x="74191" y="46037"/>
                  </a:lnTo>
                  <a:lnTo>
                    <a:pt x="61792" y="45471"/>
                  </a:lnTo>
                  <a:lnTo>
                    <a:pt x="61792" y="45471"/>
                  </a:lnTo>
                  <a:lnTo>
                    <a:pt x="63457" y="43209"/>
                  </a:lnTo>
                  <a:lnTo>
                    <a:pt x="64887" y="40568"/>
                  </a:lnTo>
                  <a:lnTo>
                    <a:pt x="66317" y="37740"/>
                  </a:lnTo>
                  <a:lnTo>
                    <a:pt x="67277" y="34719"/>
                  </a:lnTo>
                  <a:lnTo>
                    <a:pt x="68227" y="31698"/>
                  </a:lnTo>
                  <a:lnTo>
                    <a:pt x="69187" y="28491"/>
                  </a:lnTo>
                  <a:lnTo>
                    <a:pt x="70137" y="22270"/>
                  </a:lnTo>
                  <a:lnTo>
                    <a:pt x="70852" y="16608"/>
                  </a:lnTo>
                  <a:lnTo>
                    <a:pt x="71332" y="11890"/>
                  </a:lnTo>
                  <a:lnTo>
                    <a:pt x="71332" y="7552"/>
                  </a:lnTo>
                  <a:lnTo>
                    <a:pt x="71332" y="7552"/>
                  </a:lnTo>
                  <a:lnTo>
                    <a:pt x="71332" y="6228"/>
                  </a:lnTo>
                  <a:lnTo>
                    <a:pt x="70617" y="4717"/>
                  </a:lnTo>
                  <a:lnTo>
                    <a:pt x="69902" y="3586"/>
                  </a:lnTo>
                  <a:lnTo>
                    <a:pt x="68707" y="2455"/>
                  </a:lnTo>
                  <a:lnTo>
                    <a:pt x="67277" y="1324"/>
                  </a:lnTo>
                  <a:lnTo>
                    <a:pt x="65602" y="759"/>
                  </a:lnTo>
                  <a:lnTo>
                    <a:pt x="63692" y="193"/>
                  </a:lnTo>
                  <a:lnTo>
                    <a:pt x="61792" y="7"/>
                  </a:lnTo>
                  <a:lnTo>
                    <a:pt x="61792" y="7"/>
                  </a:lnTo>
                  <a:lnTo>
                    <a:pt x="58207" y="193"/>
                  </a:lnTo>
                  <a:lnTo>
                    <a:pt x="55827" y="573"/>
                  </a:lnTo>
                  <a:lnTo>
                    <a:pt x="53917" y="1138"/>
                  </a:lnTo>
                  <a:lnTo>
                    <a:pt x="52487" y="1704"/>
                  </a:lnTo>
                  <a:lnTo>
                    <a:pt x="52487" y="1704"/>
                  </a:lnTo>
                  <a:lnTo>
                    <a:pt x="48667" y="11325"/>
                  </a:lnTo>
                  <a:lnTo>
                    <a:pt x="46758" y="15663"/>
                  </a:lnTo>
                  <a:lnTo>
                    <a:pt x="44848" y="19629"/>
                  </a:lnTo>
                  <a:lnTo>
                    <a:pt x="42948" y="23208"/>
                  </a:lnTo>
                  <a:lnTo>
                    <a:pt x="41038" y="26229"/>
                  </a:lnTo>
                  <a:lnTo>
                    <a:pt x="39363" y="28491"/>
                  </a:lnTo>
                  <a:lnTo>
                    <a:pt x="37933" y="30381"/>
                  </a:lnTo>
                  <a:lnTo>
                    <a:pt x="37933" y="30381"/>
                  </a:lnTo>
                  <a:lnTo>
                    <a:pt x="35788" y="32077"/>
                  </a:lnTo>
                  <a:lnTo>
                    <a:pt x="32448" y="34719"/>
                  </a:lnTo>
                  <a:lnTo>
                    <a:pt x="24573" y="40568"/>
                  </a:lnTo>
                  <a:lnTo>
                    <a:pt x="14084" y="48113"/>
                  </a:lnTo>
                  <a:lnTo>
                    <a:pt x="9" y="48113"/>
                  </a:lnTo>
                </a:path>
              </a:pathLst>
            </a:custGeom>
            <a:noFill/>
            <a:ln w="12175" cap="rnd" cmpd="sng">
              <a:solidFill>
                <a:schemeClr val="dk2"/>
              </a:solidFill>
              <a:prstDash val="solid"/>
              <a:round/>
              <a:headEnd type="none" w="med" len="med"/>
              <a:tailEnd type="none" w="med" len="med"/>
            </a:ln>
          </p:spPr>
          <p:txBody>
            <a:bodyPr lIns="91425" tIns="91425" rIns="91425" bIns="91425" anchor="ctr" anchorCtr="0">
              <a:noAutofit/>
            </a:bodyPr>
            <a:lstStyle/>
            <a:p>
              <a:pPr>
                <a:buClr>
                  <a:srgbClr val="000000"/>
                </a:buClr>
              </a:pPr>
              <a:endParaRPr sz="1900"/>
            </a:p>
          </p:txBody>
        </p:sp>
      </p:grpSp>
      <p:sp>
        <p:nvSpPr>
          <p:cNvPr id="280" name="Shape 280"/>
          <p:cNvSpPr txBox="1"/>
          <p:nvPr/>
        </p:nvSpPr>
        <p:spPr>
          <a:xfrm>
            <a:off x="6063061" y="4168400"/>
            <a:ext cx="1472915" cy="574515"/>
          </a:xfrm>
          <a:prstGeom prst="rect">
            <a:avLst/>
          </a:prstGeom>
          <a:noFill/>
          <a:ln>
            <a:noFill/>
          </a:ln>
        </p:spPr>
        <p:txBody>
          <a:bodyPr lIns="121897" tIns="60932" rIns="121897" bIns="60932" anchor="t" anchorCtr="0">
            <a:noAutofit/>
          </a:bodyPr>
          <a:lstStyle/>
          <a:p>
            <a:pPr algn="ctr">
              <a:buClr>
                <a:srgbClr val="000000"/>
              </a:buClr>
              <a:buSzPct val="25000"/>
            </a:pPr>
            <a:r>
              <a:rPr lang="en-US" sz="1500">
                <a:latin typeface="Proxima Nova"/>
                <a:ea typeface="Proxima Nova"/>
                <a:cs typeface="Proxima Nova"/>
                <a:sym typeface="Proxima Nova"/>
              </a:rPr>
              <a:t>Clicked on Facebook ad</a:t>
            </a:r>
          </a:p>
        </p:txBody>
      </p:sp>
    </p:spTree>
    <p:extLst>
      <p:ext uri="{BB962C8B-B14F-4D97-AF65-F5344CB8AC3E}">
        <p14:creationId xmlns:p14="http://schemas.microsoft.com/office/powerpoint/2010/main" val="1852094939"/>
      </p:ext>
    </p:extLst>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85"/>
        <p:cNvGrpSpPr/>
        <p:nvPr/>
      </p:nvGrpSpPr>
      <p:grpSpPr>
        <a:xfrm>
          <a:off x="0" y="0"/>
          <a:ext cx="0" cy="0"/>
          <a:chOff x="0" y="0"/>
          <a:chExt cx="0" cy="0"/>
        </a:xfrm>
      </p:grpSpPr>
      <p:sp>
        <p:nvSpPr>
          <p:cNvPr id="286" name="Shape 286"/>
          <p:cNvSpPr txBox="1">
            <a:spLocks noGrp="1"/>
          </p:cNvSpPr>
          <p:nvPr>
            <p:ph type="subTitle" idx="1"/>
          </p:nvPr>
        </p:nvSpPr>
        <p:spPr>
          <a:xfrm>
            <a:off x="611117" y="487680"/>
            <a:ext cx="11256433" cy="990197"/>
          </a:xfrm>
          <a:prstGeom prst="rect">
            <a:avLst/>
          </a:prstGeom>
          <a:noFill/>
          <a:ln>
            <a:noFill/>
          </a:ln>
        </p:spPr>
        <p:txBody>
          <a:bodyPr lIns="121897" tIns="121897" rIns="121897" bIns="121897" anchor="t" anchorCtr="0">
            <a:noAutofit/>
          </a:bodyPr>
          <a:lstStyle/>
          <a:p>
            <a:pPr>
              <a:spcBef>
                <a:spcPts val="0"/>
              </a:spcBef>
              <a:buSzPct val="25000"/>
            </a:pPr>
            <a:r>
              <a:rPr lang="en-US" dirty="0"/>
              <a:t>What do you know about your visitors?</a:t>
            </a:r>
            <a:endParaRPr lang="en-US" dirty="0"/>
          </a:p>
        </p:txBody>
      </p:sp>
      <p:cxnSp>
        <p:nvCxnSpPr>
          <p:cNvPr id="287" name="Shape 287"/>
          <p:cNvCxnSpPr/>
          <p:nvPr/>
        </p:nvCxnSpPr>
        <p:spPr>
          <a:xfrm>
            <a:off x="611117" y="1139344"/>
            <a:ext cx="10970335" cy="0"/>
          </a:xfrm>
          <a:prstGeom prst="straightConnector1">
            <a:avLst/>
          </a:prstGeom>
          <a:noFill/>
          <a:ln w="9525" cap="flat" cmpd="sng">
            <a:solidFill>
              <a:srgbClr val="BFBFBF"/>
            </a:solidFill>
            <a:prstDash val="solid"/>
            <a:round/>
            <a:headEnd type="none" w="med" len="med"/>
            <a:tailEnd type="none" w="med" len="med"/>
          </a:ln>
        </p:spPr>
      </p:cxnSp>
      <p:grpSp>
        <p:nvGrpSpPr>
          <p:cNvPr id="288" name="Shape 288"/>
          <p:cNvGrpSpPr/>
          <p:nvPr/>
        </p:nvGrpSpPr>
        <p:grpSpPr>
          <a:xfrm>
            <a:off x="10279413" y="1503214"/>
            <a:ext cx="543756" cy="424855"/>
            <a:chOff x="1923075" y="3694075"/>
            <a:chExt cx="437199" cy="341599"/>
          </a:xfrm>
        </p:grpSpPr>
        <p:sp>
          <p:nvSpPr>
            <p:cNvPr id="289" name="Shape 289"/>
            <p:cNvSpPr/>
            <p:nvPr/>
          </p:nvSpPr>
          <p:spPr>
            <a:xfrm>
              <a:off x="2247600" y="3983300"/>
              <a:ext cx="52399" cy="52374"/>
            </a:xfrm>
            <a:custGeom>
              <a:avLst/>
              <a:gdLst/>
              <a:ahLst/>
              <a:cxnLst/>
              <a:rect l="0" t="0" r="0" b="0"/>
              <a:pathLst>
                <a:path w="120000" h="120000" fill="none" extrusionOk="0">
                  <a:moveTo>
                    <a:pt x="57" y="60028"/>
                  </a:moveTo>
                  <a:lnTo>
                    <a:pt x="57" y="60028"/>
                  </a:lnTo>
                  <a:lnTo>
                    <a:pt x="1431" y="47427"/>
                  </a:lnTo>
                  <a:lnTo>
                    <a:pt x="4236" y="36315"/>
                  </a:lnTo>
                  <a:lnTo>
                    <a:pt x="9790" y="25145"/>
                  </a:lnTo>
                  <a:lnTo>
                    <a:pt x="18148" y="16782"/>
                  </a:lnTo>
                  <a:lnTo>
                    <a:pt x="26507" y="9794"/>
                  </a:lnTo>
                  <a:lnTo>
                    <a:pt x="36297" y="4181"/>
                  </a:lnTo>
                  <a:lnTo>
                    <a:pt x="47461" y="0"/>
                  </a:lnTo>
                  <a:lnTo>
                    <a:pt x="60000" y="0"/>
                  </a:lnTo>
                  <a:lnTo>
                    <a:pt x="60000" y="0"/>
                  </a:lnTo>
                  <a:lnTo>
                    <a:pt x="72538" y="0"/>
                  </a:lnTo>
                  <a:lnTo>
                    <a:pt x="83702" y="4181"/>
                  </a:lnTo>
                  <a:lnTo>
                    <a:pt x="93492" y="9794"/>
                  </a:lnTo>
                  <a:lnTo>
                    <a:pt x="101851" y="16782"/>
                  </a:lnTo>
                  <a:lnTo>
                    <a:pt x="110209" y="25145"/>
                  </a:lnTo>
                  <a:lnTo>
                    <a:pt x="115763" y="36315"/>
                  </a:lnTo>
                  <a:lnTo>
                    <a:pt x="118568" y="47427"/>
                  </a:lnTo>
                  <a:lnTo>
                    <a:pt x="119942" y="60028"/>
                  </a:lnTo>
                  <a:lnTo>
                    <a:pt x="119942" y="60028"/>
                  </a:lnTo>
                  <a:lnTo>
                    <a:pt x="118568" y="71140"/>
                  </a:lnTo>
                  <a:lnTo>
                    <a:pt x="115763" y="82310"/>
                  </a:lnTo>
                  <a:lnTo>
                    <a:pt x="110209" y="93479"/>
                  </a:lnTo>
                  <a:lnTo>
                    <a:pt x="101851" y="101842"/>
                  </a:lnTo>
                  <a:lnTo>
                    <a:pt x="93492" y="108830"/>
                  </a:lnTo>
                  <a:lnTo>
                    <a:pt x="83702" y="114386"/>
                  </a:lnTo>
                  <a:lnTo>
                    <a:pt x="72538" y="118568"/>
                  </a:lnTo>
                  <a:lnTo>
                    <a:pt x="60000" y="120000"/>
                  </a:lnTo>
                  <a:lnTo>
                    <a:pt x="60000" y="120000"/>
                  </a:lnTo>
                  <a:lnTo>
                    <a:pt x="47461" y="118568"/>
                  </a:lnTo>
                  <a:lnTo>
                    <a:pt x="36297" y="114386"/>
                  </a:lnTo>
                  <a:lnTo>
                    <a:pt x="26507" y="108830"/>
                  </a:lnTo>
                  <a:lnTo>
                    <a:pt x="18148" y="101842"/>
                  </a:lnTo>
                  <a:lnTo>
                    <a:pt x="9790" y="93479"/>
                  </a:lnTo>
                  <a:lnTo>
                    <a:pt x="4236" y="82310"/>
                  </a:lnTo>
                  <a:lnTo>
                    <a:pt x="1431" y="71140"/>
                  </a:lnTo>
                  <a:lnTo>
                    <a:pt x="57" y="60028"/>
                  </a:lnTo>
                  <a:lnTo>
                    <a:pt x="57" y="60028"/>
                  </a:lnTo>
                  <a:close/>
                </a:path>
              </a:pathLst>
            </a:custGeom>
            <a:noFill/>
            <a:ln w="12175" cap="rnd" cmpd="sng">
              <a:solidFill>
                <a:srgbClr val="797979"/>
              </a:solidFill>
              <a:prstDash val="solid"/>
              <a:round/>
              <a:headEnd type="none" w="med" len="med"/>
              <a:tailEnd type="none" w="med" len="med"/>
            </a:ln>
          </p:spPr>
          <p:txBody>
            <a:bodyPr lIns="91425" tIns="91425" rIns="91425" bIns="91425" anchor="ctr" anchorCtr="0">
              <a:noAutofit/>
            </a:bodyPr>
            <a:lstStyle/>
            <a:p>
              <a:pPr>
                <a:buClr>
                  <a:srgbClr val="000000"/>
                </a:buClr>
              </a:pPr>
              <a:endParaRPr sz="1900"/>
            </a:p>
          </p:txBody>
        </p:sp>
        <p:sp>
          <p:nvSpPr>
            <p:cNvPr id="290" name="Shape 290"/>
            <p:cNvSpPr/>
            <p:nvPr/>
          </p:nvSpPr>
          <p:spPr>
            <a:xfrm>
              <a:off x="2035100" y="3983300"/>
              <a:ext cx="52399" cy="52374"/>
            </a:xfrm>
            <a:custGeom>
              <a:avLst/>
              <a:gdLst/>
              <a:ahLst/>
              <a:cxnLst/>
              <a:rect l="0" t="0" r="0" b="0"/>
              <a:pathLst>
                <a:path w="120000" h="120000" fill="none" extrusionOk="0">
                  <a:moveTo>
                    <a:pt x="57" y="60028"/>
                  </a:moveTo>
                  <a:lnTo>
                    <a:pt x="57" y="60028"/>
                  </a:lnTo>
                  <a:lnTo>
                    <a:pt x="1431" y="47427"/>
                  </a:lnTo>
                  <a:lnTo>
                    <a:pt x="4236" y="36315"/>
                  </a:lnTo>
                  <a:lnTo>
                    <a:pt x="9790" y="25145"/>
                  </a:lnTo>
                  <a:lnTo>
                    <a:pt x="18148" y="16782"/>
                  </a:lnTo>
                  <a:lnTo>
                    <a:pt x="26564" y="9794"/>
                  </a:lnTo>
                  <a:lnTo>
                    <a:pt x="36297" y="4181"/>
                  </a:lnTo>
                  <a:lnTo>
                    <a:pt x="47461" y="0"/>
                  </a:lnTo>
                  <a:lnTo>
                    <a:pt x="60000" y="0"/>
                  </a:lnTo>
                  <a:lnTo>
                    <a:pt x="60000" y="0"/>
                  </a:lnTo>
                  <a:lnTo>
                    <a:pt x="72538" y="0"/>
                  </a:lnTo>
                  <a:lnTo>
                    <a:pt x="83702" y="4181"/>
                  </a:lnTo>
                  <a:lnTo>
                    <a:pt x="93492" y="9794"/>
                  </a:lnTo>
                  <a:lnTo>
                    <a:pt x="101851" y="16782"/>
                  </a:lnTo>
                  <a:lnTo>
                    <a:pt x="110209" y="25145"/>
                  </a:lnTo>
                  <a:lnTo>
                    <a:pt x="115763" y="36315"/>
                  </a:lnTo>
                  <a:lnTo>
                    <a:pt x="118568" y="47427"/>
                  </a:lnTo>
                  <a:lnTo>
                    <a:pt x="119942" y="60028"/>
                  </a:lnTo>
                  <a:lnTo>
                    <a:pt x="119942" y="60028"/>
                  </a:lnTo>
                  <a:lnTo>
                    <a:pt x="118568" y="71140"/>
                  </a:lnTo>
                  <a:lnTo>
                    <a:pt x="115763" y="82310"/>
                  </a:lnTo>
                  <a:lnTo>
                    <a:pt x="110209" y="93479"/>
                  </a:lnTo>
                  <a:lnTo>
                    <a:pt x="101851" y="101842"/>
                  </a:lnTo>
                  <a:lnTo>
                    <a:pt x="93492" y="108830"/>
                  </a:lnTo>
                  <a:lnTo>
                    <a:pt x="83702" y="114386"/>
                  </a:lnTo>
                  <a:lnTo>
                    <a:pt x="72538" y="118568"/>
                  </a:lnTo>
                  <a:lnTo>
                    <a:pt x="60000" y="120000"/>
                  </a:lnTo>
                  <a:lnTo>
                    <a:pt x="60000" y="120000"/>
                  </a:lnTo>
                  <a:lnTo>
                    <a:pt x="47461" y="118568"/>
                  </a:lnTo>
                  <a:lnTo>
                    <a:pt x="36297" y="114386"/>
                  </a:lnTo>
                  <a:lnTo>
                    <a:pt x="26564" y="108830"/>
                  </a:lnTo>
                  <a:lnTo>
                    <a:pt x="18148" y="101842"/>
                  </a:lnTo>
                  <a:lnTo>
                    <a:pt x="9790" y="93479"/>
                  </a:lnTo>
                  <a:lnTo>
                    <a:pt x="4236" y="82310"/>
                  </a:lnTo>
                  <a:lnTo>
                    <a:pt x="1431" y="71140"/>
                  </a:lnTo>
                  <a:lnTo>
                    <a:pt x="57" y="60028"/>
                  </a:lnTo>
                  <a:lnTo>
                    <a:pt x="57" y="60028"/>
                  </a:lnTo>
                  <a:close/>
                </a:path>
              </a:pathLst>
            </a:custGeom>
            <a:noFill/>
            <a:ln w="12175" cap="rnd" cmpd="sng">
              <a:solidFill>
                <a:srgbClr val="797979"/>
              </a:solidFill>
              <a:prstDash val="solid"/>
              <a:round/>
              <a:headEnd type="none" w="med" len="med"/>
              <a:tailEnd type="none" w="med" len="med"/>
            </a:ln>
          </p:spPr>
          <p:txBody>
            <a:bodyPr lIns="91425" tIns="91425" rIns="91425" bIns="91425" anchor="ctr" anchorCtr="0">
              <a:noAutofit/>
            </a:bodyPr>
            <a:lstStyle/>
            <a:p>
              <a:pPr>
                <a:buClr>
                  <a:srgbClr val="000000"/>
                </a:buClr>
              </a:pPr>
              <a:endParaRPr sz="1900"/>
            </a:p>
          </p:txBody>
        </p:sp>
        <p:sp>
          <p:nvSpPr>
            <p:cNvPr id="291" name="Shape 291"/>
            <p:cNvSpPr/>
            <p:nvPr/>
          </p:nvSpPr>
          <p:spPr>
            <a:xfrm>
              <a:off x="1923075" y="3694075"/>
              <a:ext cx="437199" cy="280100"/>
            </a:xfrm>
            <a:custGeom>
              <a:avLst/>
              <a:gdLst/>
              <a:ahLst/>
              <a:cxnLst/>
              <a:rect l="0" t="0" r="0" b="0"/>
              <a:pathLst>
                <a:path w="120000" h="120000" fill="none" extrusionOk="0">
                  <a:moveTo>
                    <a:pt x="99606" y="116872"/>
                  </a:moveTo>
                  <a:lnTo>
                    <a:pt x="38940" y="116872"/>
                  </a:lnTo>
                  <a:lnTo>
                    <a:pt x="41781" y="105915"/>
                  </a:lnTo>
                  <a:lnTo>
                    <a:pt x="41781" y="105915"/>
                  </a:lnTo>
                  <a:lnTo>
                    <a:pt x="42783" y="106172"/>
                  </a:lnTo>
                  <a:lnTo>
                    <a:pt x="43956" y="106172"/>
                  </a:lnTo>
                  <a:lnTo>
                    <a:pt x="94762" y="98868"/>
                  </a:lnTo>
                  <a:lnTo>
                    <a:pt x="94762" y="98868"/>
                  </a:lnTo>
                  <a:lnTo>
                    <a:pt x="95928" y="98611"/>
                  </a:lnTo>
                  <a:lnTo>
                    <a:pt x="97102" y="97829"/>
                  </a:lnTo>
                  <a:lnTo>
                    <a:pt x="98103" y="97047"/>
                  </a:lnTo>
                  <a:lnTo>
                    <a:pt x="99270" y="95997"/>
                  </a:lnTo>
                  <a:lnTo>
                    <a:pt x="100279" y="94958"/>
                  </a:lnTo>
                  <a:lnTo>
                    <a:pt x="101109" y="93652"/>
                  </a:lnTo>
                  <a:lnTo>
                    <a:pt x="101781" y="92088"/>
                  </a:lnTo>
                  <a:lnTo>
                    <a:pt x="102447" y="90524"/>
                  </a:lnTo>
                  <a:lnTo>
                    <a:pt x="119492" y="33652"/>
                  </a:lnTo>
                  <a:lnTo>
                    <a:pt x="119492" y="33652"/>
                  </a:lnTo>
                  <a:lnTo>
                    <a:pt x="119828" y="32088"/>
                  </a:lnTo>
                  <a:lnTo>
                    <a:pt x="119993" y="30792"/>
                  </a:lnTo>
                  <a:lnTo>
                    <a:pt x="119828" y="29485"/>
                  </a:lnTo>
                  <a:lnTo>
                    <a:pt x="119663" y="28179"/>
                  </a:lnTo>
                  <a:lnTo>
                    <a:pt x="119162" y="27397"/>
                  </a:lnTo>
                  <a:lnTo>
                    <a:pt x="118325" y="26615"/>
                  </a:lnTo>
                  <a:lnTo>
                    <a:pt x="117488" y="26090"/>
                  </a:lnTo>
                  <a:lnTo>
                    <a:pt x="116486" y="25833"/>
                  </a:lnTo>
                  <a:lnTo>
                    <a:pt x="31420" y="21399"/>
                  </a:lnTo>
                  <a:lnTo>
                    <a:pt x="28915" y="3920"/>
                  </a:lnTo>
                  <a:lnTo>
                    <a:pt x="28915" y="3920"/>
                  </a:lnTo>
                  <a:lnTo>
                    <a:pt x="28414" y="2356"/>
                  </a:lnTo>
                  <a:lnTo>
                    <a:pt x="27742" y="1049"/>
                  </a:lnTo>
                  <a:lnTo>
                    <a:pt x="26740" y="267"/>
                  </a:lnTo>
                  <a:lnTo>
                    <a:pt x="25574" y="10"/>
                  </a:lnTo>
                  <a:lnTo>
                    <a:pt x="3348" y="10"/>
                  </a:lnTo>
                  <a:lnTo>
                    <a:pt x="3348" y="10"/>
                  </a:lnTo>
                  <a:lnTo>
                    <a:pt x="2676" y="10"/>
                  </a:lnTo>
                  <a:lnTo>
                    <a:pt x="2010" y="267"/>
                  </a:lnTo>
                  <a:lnTo>
                    <a:pt x="1509" y="792"/>
                  </a:lnTo>
                  <a:lnTo>
                    <a:pt x="1008" y="1306"/>
                  </a:lnTo>
                  <a:lnTo>
                    <a:pt x="507" y="2099"/>
                  </a:lnTo>
                  <a:lnTo>
                    <a:pt x="171" y="3138"/>
                  </a:lnTo>
                  <a:lnTo>
                    <a:pt x="6" y="3920"/>
                  </a:lnTo>
                  <a:lnTo>
                    <a:pt x="6" y="5226"/>
                  </a:lnTo>
                  <a:lnTo>
                    <a:pt x="6" y="5226"/>
                  </a:lnTo>
                  <a:lnTo>
                    <a:pt x="6" y="6265"/>
                  </a:lnTo>
                  <a:lnTo>
                    <a:pt x="171" y="7047"/>
                  </a:lnTo>
                  <a:lnTo>
                    <a:pt x="507" y="8097"/>
                  </a:lnTo>
                  <a:lnTo>
                    <a:pt x="1008" y="8878"/>
                  </a:lnTo>
                  <a:lnTo>
                    <a:pt x="1509" y="9393"/>
                  </a:lnTo>
                  <a:lnTo>
                    <a:pt x="2010" y="9917"/>
                  </a:lnTo>
                  <a:lnTo>
                    <a:pt x="2676" y="10185"/>
                  </a:lnTo>
                  <a:lnTo>
                    <a:pt x="3348" y="10442"/>
                  </a:lnTo>
                  <a:lnTo>
                    <a:pt x="22897" y="10442"/>
                  </a:lnTo>
                  <a:lnTo>
                    <a:pt x="36271" y="99136"/>
                  </a:lnTo>
                  <a:lnTo>
                    <a:pt x="30919" y="120000"/>
                  </a:lnTo>
                </a:path>
              </a:pathLst>
            </a:custGeom>
            <a:noFill/>
            <a:ln w="12175" cap="rnd" cmpd="sng">
              <a:solidFill>
                <a:srgbClr val="797979"/>
              </a:solidFill>
              <a:prstDash val="solid"/>
              <a:round/>
              <a:headEnd type="none" w="med" len="med"/>
              <a:tailEnd type="none" w="med" len="med"/>
            </a:ln>
          </p:spPr>
          <p:txBody>
            <a:bodyPr lIns="91425" tIns="91425" rIns="91425" bIns="91425" anchor="ctr" anchorCtr="0">
              <a:noAutofit/>
            </a:bodyPr>
            <a:lstStyle/>
            <a:p>
              <a:pPr>
                <a:buClr>
                  <a:srgbClr val="000000"/>
                </a:buClr>
              </a:pPr>
              <a:endParaRPr sz="1900"/>
            </a:p>
          </p:txBody>
        </p:sp>
        <p:sp>
          <p:nvSpPr>
            <p:cNvPr id="292" name="Shape 292"/>
            <p:cNvSpPr/>
            <p:nvPr/>
          </p:nvSpPr>
          <p:spPr>
            <a:xfrm>
              <a:off x="2261000" y="3781750"/>
              <a:ext cx="48724" cy="108400"/>
            </a:xfrm>
            <a:custGeom>
              <a:avLst/>
              <a:gdLst/>
              <a:ahLst/>
              <a:cxnLst/>
              <a:rect l="0" t="0" r="0" b="0"/>
              <a:pathLst>
                <a:path w="120000" h="120000" fill="none" extrusionOk="0">
                  <a:moveTo>
                    <a:pt x="61" y="120000"/>
                  </a:moveTo>
                  <a:lnTo>
                    <a:pt x="120000" y="27"/>
                  </a:lnTo>
                </a:path>
              </a:pathLst>
            </a:custGeom>
            <a:noFill/>
            <a:ln w="12175" cap="rnd" cmpd="sng">
              <a:solidFill>
                <a:srgbClr val="797979"/>
              </a:solidFill>
              <a:prstDash val="solid"/>
              <a:round/>
              <a:headEnd type="none" w="med" len="med"/>
              <a:tailEnd type="none" w="med" len="med"/>
            </a:ln>
          </p:spPr>
          <p:txBody>
            <a:bodyPr lIns="91425" tIns="91425" rIns="91425" bIns="91425" anchor="ctr" anchorCtr="0">
              <a:noAutofit/>
            </a:bodyPr>
            <a:lstStyle/>
            <a:p>
              <a:pPr>
                <a:buClr>
                  <a:srgbClr val="000000"/>
                </a:buClr>
              </a:pPr>
              <a:endParaRPr sz="1900"/>
            </a:p>
          </p:txBody>
        </p:sp>
        <p:sp>
          <p:nvSpPr>
            <p:cNvPr id="293" name="Shape 293"/>
            <p:cNvSpPr/>
            <p:nvPr/>
          </p:nvSpPr>
          <p:spPr>
            <a:xfrm>
              <a:off x="2225675" y="3780550"/>
              <a:ext cx="32299" cy="113875"/>
            </a:xfrm>
            <a:custGeom>
              <a:avLst/>
              <a:gdLst/>
              <a:ahLst/>
              <a:cxnLst/>
              <a:rect l="0" t="0" r="0" b="0"/>
              <a:pathLst>
                <a:path w="120000" h="120000" fill="none" extrusionOk="0">
                  <a:moveTo>
                    <a:pt x="92" y="119973"/>
                  </a:moveTo>
                  <a:lnTo>
                    <a:pt x="120000" y="0"/>
                  </a:lnTo>
                </a:path>
              </a:pathLst>
            </a:custGeom>
            <a:noFill/>
            <a:ln w="12175" cap="rnd" cmpd="sng">
              <a:solidFill>
                <a:srgbClr val="797979"/>
              </a:solidFill>
              <a:prstDash val="solid"/>
              <a:round/>
              <a:headEnd type="none" w="med" len="med"/>
              <a:tailEnd type="none" w="med" len="med"/>
            </a:ln>
          </p:spPr>
          <p:txBody>
            <a:bodyPr lIns="91425" tIns="91425" rIns="91425" bIns="91425" anchor="ctr" anchorCtr="0">
              <a:noAutofit/>
            </a:bodyPr>
            <a:lstStyle/>
            <a:p>
              <a:pPr>
                <a:buClr>
                  <a:srgbClr val="000000"/>
                </a:buClr>
              </a:pPr>
              <a:endParaRPr sz="1900"/>
            </a:p>
          </p:txBody>
        </p:sp>
        <p:sp>
          <p:nvSpPr>
            <p:cNvPr id="294" name="Shape 294"/>
            <p:cNvSpPr/>
            <p:nvPr/>
          </p:nvSpPr>
          <p:spPr>
            <a:xfrm>
              <a:off x="2190375" y="3779325"/>
              <a:ext cx="15850" cy="119349"/>
            </a:xfrm>
            <a:custGeom>
              <a:avLst/>
              <a:gdLst/>
              <a:ahLst/>
              <a:cxnLst/>
              <a:rect l="0" t="0" r="0" b="0"/>
              <a:pathLst>
                <a:path w="120000" h="120000" fill="none" extrusionOk="0">
                  <a:moveTo>
                    <a:pt x="0" y="120000"/>
                  </a:moveTo>
                  <a:lnTo>
                    <a:pt x="120000" y="0"/>
                  </a:lnTo>
                </a:path>
              </a:pathLst>
            </a:custGeom>
            <a:noFill/>
            <a:ln w="12175" cap="rnd" cmpd="sng">
              <a:solidFill>
                <a:srgbClr val="797979"/>
              </a:solidFill>
              <a:prstDash val="solid"/>
              <a:round/>
              <a:headEnd type="none" w="med" len="med"/>
              <a:tailEnd type="none" w="med" len="med"/>
            </a:ln>
          </p:spPr>
          <p:txBody>
            <a:bodyPr lIns="91425" tIns="91425" rIns="91425" bIns="91425" anchor="ctr" anchorCtr="0">
              <a:noAutofit/>
            </a:bodyPr>
            <a:lstStyle/>
            <a:p>
              <a:pPr>
                <a:buClr>
                  <a:srgbClr val="000000"/>
                </a:buClr>
              </a:pPr>
              <a:endParaRPr sz="1900"/>
            </a:p>
          </p:txBody>
        </p:sp>
        <p:sp>
          <p:nvSpPr>
            <p:cNvPr id="295" name="Shape 295"/>
            <p:cNvSpPr/>
            <p:nvPr/>
          </p:nvSpPr>
          <p:spPr>
            <a:xfrm>
              <a:off x="2154450" y="3777500"/>
              <a:ext cx="1250" cy="126049"/>
            </a:xfrm>
            <a:custGeom>
              <a:avLst/>
              <a:gdLst/>
              <a:ahLst/>
              <a:cxnLst/>
              <a:rect l="0" t="0" r="0" b="0"/>
              <a:pathLst>
                <a:path w="120000" h="120000" fill="none" extrusionOk="0">
                  <a:moveTo>
                    <a:pt x="117600" y="120000"/>
                  </a:moveTo>
                  <a:lnTo>
                    <a:pt x="0" y="0"/>
                  </a:lnTo>
                </a:path>
              </a:pathLst>
            </a:custGeom>
            <a:noFill/>
            <a:ln w="12175" cap="rnd" cmpd="sng">
              <a:solidFill>
                <a:srgbClr val="797979"/>
              </a:solidFill>
              <a:prstDash val="solid"/>
              <a:round/>
              <a:headEnd type="none" w="med" len="med"/>
              <a:tailEnd type="none" w="med" len="med"/>
            </a:ln>
          </p:spPr>
          <p:txBody>
            <a:bodyPr lIns="91425" tIns="91425" rIns="91425" bIns="91425" anchor="ctr" anchorCtr="0">
              <a:noAutofit/>
            </a:bodyPr>
            <a:lstStyle/>
            <a:p>
              <a:pPr>
                <a:buClr>
                  <a:srgbClr val="000000"/>
                </a:buClr>
              </a:pPr>
              <a:endParaRPr sz="1900"/>
            </a:p>
          </p:txBody>
        </p:sp>
        <p:sp>
          <p:nvSpPr>
            <p:cNvPr id="296" name="Shape 296"/>
            <p:cNvSpPr/>
            <p:nvPr/>
          </p:nvSpPr>
          <p:spPr>
            <a:xfrm>
              <a:off x="2103300" y="3776275"/>
              <a:ext cx="17074" cy="131550"/>
            </a:xfrm>
            <a:custGeom>
              <a:avLst/>
              <a:gdLst/>
              <a:ahLst/>
              <a:cxnLst/>
              <a:rect l="0" t="0" r="0" b="0"/>
              <a:pathLst>
                <a:path w="120000" h="120000" fill="none" extrusionOk="0">
                  <a:moveTo>
                    <a:pt x="119999" y="119977"/>
                  </a:moveTo>
                  <a:lnTo>
                    <a:pt x="175" y="22"/>
                  </a:lnTo>
                </a:path>
              </a:pathLst>
            </a:custGeom>
            <a:noFill/>
            <a:ln w="12175" cap="rnd" cmpd="sng">
              <a:solidFill>
                <a:srgbClr val="797979"/>
              </a:solidFill>
              <a:prstDash val="solid"/>
              <a:round/>
              <a:headEnd type="none" w="med" len="med"/>
              <a:tailEnd type="none" w="med" len="med"/>
            </a:ln>
          </p:spPr>
          <p:txBody>
            <a:bodyPr lIns="91425" tIns="91425" rIns="91425" bIns="91425" anchor="ctr" anchorCtr="0">
              <a:noAutofit/>
            </a:bodyPr>
            <a:lstStyle/>
            <a:p>
              <a:pPr>
                <a:buClr>
                  <a:srgbClr val="000000"/>
                </a:buClr>
              </a:pPr>
              <a:endParaRPr sz="1900"/>
            </a:p>
          </p:txBody>
        </p:sp>
        <p:sp>
          <p:nvSpPr>
            <p:cNvPr id="297" name="Shape 297"/>
            <p:cNvSpPr/>
            <p:nvPr/>
          </p:nvSpPr>
          <p:spPr>
            <a:xfrm>
              <a:off x="2051550" y="3775050"/>
              <a:ext cx="34124" cy="137024"/>
            </a:xfrm>
            <a:custGeom>
              <a:avLst/>
              <a:gdLst/>
              <a:ahLst/>
              <a:cxnLst/>
              <a:rect l="0" t="0" r="0" b="0"/>
              <a:pathLst>
                <a:path w="120000" h="120000" fill="none" extrusionOk="0">
                  <a:moveTo>
                    <a:pt x="119912" y="120000"/>
                  </a:moveTo>
                  <a:lnTo>
                    <a:pt x="0" y="21"/>
                  </a:lnTo>
                </a:path>
              </a:pathLst>
            </a:custGeom>
            <a:noFill/>
            <a:ln w="12175" cap="rnd" cmpd="sng">
              <a:solidFill>
                <a:srgbClr val="797979"/>
              </a:solidFill>
              <a:prstDash val="solid"/>
              <a:round/>
              <a:headEnd type="none" w="med" len="med"/>
              <a:tailEnd type="none" w="med" len="med"/>
            </a:ln>
          </p:spPr>
          <p:txBody>
            <a:bodyPr lIns="91425" tIns="91425" rIns="91425" bIns="91425" anchor="ctr" anchorCtr="0">
              <a:noAutofit/>
            </a:bodyPr>
            <a:lstStyle/>
            <a:p>
              <a:pPr>
                <a:buClr>
                  <a:srgbClr val="000000"/>
                </a:buClr>
              </a:pPr>
              <a:endParaRPr sz="1900"/>
            </a:p>
          </p:txBody>
        </p:sp>
      </p:grpSp>
      <p:grpSp>
        <p:nvGrpSpPr>
          <p:cNvPr id="298" name="Shape 298"/>
          <p:cNvGrpSpPr/>
          <p:nvPr/>
        </p:nvGrpSpPr>
        <p:grpSpPr>
          <a:xfrm>
            <a:off x="7120707" y="1503215"/>
            <a:ext cx="507375" cy="518011"/>
            <a:chOff x="3951850" y="2985350"/>
            <a:chExt cx="407950" cy="416500"/>
          </a:xfrm>
        </p:grpSpPr>
        <p:sp>
          <p:nvSpPr>
            <p:cNvPr id="299" name="Shape 299"/>
            <p:cNvSpPr/>
            <p:nvPr/>
          </p:nvSpPr>
          <p:spPr>
            <a:xfrm>
              <a:off x="3951850" y="2985350"/>
              <a:ext cx="314800" cy="314824"/>
            </a:xfrm>
            <a:custGeom>
              <a:avLst/>
              <a:gdLst/>
              <a:ahLst/>
              <a:cxnLst/>
              <a:rect l="0" t="0" r="0" b="0"/>
              <a:pathLst>
                <a:path w="120000" h="120000" fill="none" extrusionOk="0">
                  <a:moveTo>
                    <a:pt x="59885" y="9"/>
                  </a:moveTo>
                  <a:lnTo>
                    <a:pt x="59885" y="9"/>
                  </a:lnTo>
                  <a:lnTo>
                    <a:pt x="56864" y="238"/>
                  </a:lnTo>
                  <a:lnTo>
                    <a:pt x="53853" y="466"/>
                  </a:lnTo>
                  <a:lnTo>
                    <a:pt x="50832" y="705"/>
                  </a:lnTo>
                  <a:lnTo>
                    <a:pt x="47811" y="1400"/>
                  </a:lnTo>
                  <a:lnTo>
                    <a:pt x="45028" y="2096"/>
                  </a:lnTo>
                  <a:lnTo>
                    <a:pt x="42245" y="2792"/>
                  </a:lnTo>
                  <a:lnTo>
                    <a:pt x="39463" y="3716"/>
                  </a:lnTo>
                  <a:lnTo>
                    <a:pt x="36670" y="4878"/>
                  </a:lnTo>
                  <a:lnTo>
                    <a:pt x="33888" y="6041"/>
                  </a:lnTo>
                  <a:lnTo>
                    <a:pt x="31334" y="7432"/>
                  </a:lnTo>
                  <a:lnTo>
                    <a:pt x="28780" y="8823"/>
                  </a:lnTo>
                  <a:lnTo>
                    <a:pt x="26464" y="10215"/>
                  </a:lnTo>
                  <a:lnTo>
                    <a:pt x="21823" y="13693"/>
                  </a:lnTo>
                  <a:lnTo>
                    <a:pt x="17639" y="17647"/>
                  </a:lnTo>
                  <a:lnTo>
                    <a:pt x="13694" y="21821"/>
                  </a:lnTo>
                  <a:lnTo>
                    <a:pt x="10216" y="26462"/>
                  </a:lnTo>
                  <a:lnTo>
                    <a:pt x="8586" y="29016"/>
                  </a:lnTo>
                  <a:lnTo>
                    <a:pt x="7195" y="31569"/>
                  </a:lnTo>
                  <a:lnTo>
                    <a:pt x="5803" y="34123"/>
                  </a:lnTo>
                  <a:lnTo>
                    <a:pt x="4641" y="36677"/>
                  </a:lnTo>
                  <a:lnTo>
                    <a:pt x="3716" y="39460"/>
                  </a:lnTo>
                  <a:lnTo>
                    <a:pt x="2782" y="42242"/>
                  </a:lnTo>
                  <a:lnTo>
                    <a:pt x="1858" y="45025"/>
                  </a:lnTo>
                  <a:lnTo>
                    <a:pt x="1162" y="48045"/>
                  </a:lnTo>
                  <a:lnTo>
                    <a:pt x="695" y="50828"/>
                  </a:lnTo>
                  <a:lnTo>
                    <a:pt x="238" y="53848"/>
                  </a:lnTo>
                  <a:lnTo>
                    <a:pt x="0" y="56869"/>
                  </a:lnTo>
                  <a:lnTo>
                    <a:pt x="0" y="60109"/>
                  </a:lnTo>
                  <a:lnTo>
                    <a:pt x="0" y="60109"/>
                  </a:lnTo>
                  <a:lnTo>
                    <a:pt x="0" y="63130"/>
                  </a:lnTo>
                  <a:lnTo>
                    <a:pt x="238" y="66151"/>
                  </a:lnTo>
                  <a:lnTo>
                    <a:pt x="695" y="69162"/>
                  </a:lnTo>
                  <a:lnTo>
                    <a:pt x="1162" y="72182"/>
                  </a:lnTo>
                  <a:lnTo>
                    <a:pt x="1858" y="74965"/>
                  </a:lnTo>
                  <a:lnTo>
                    <a:pt x="2782" y="77986"/>
                  </a:lnTo>
                  <a:lnTo>
                    <a:pt x="3716" y="80768"/>
                  </a:lnTo>
                  <a:lnTo>
                    <a:pt x="4641" y="83322"/>
                  </a:lnTo>
                  <a:lnTo>
                    <a:pt x="5803" y="86104"/>
                  </a:lnTo>
                  <a:lnTo>
                    <a:pt x="7195" y="88658"/>
                  </a:lnTo>
                  <a:lnTo>
                    <a:pt x="8586" y="91212"/>
                  </a:lnTo>
                  <a:lnTo>
                    <a:pt x="10216" y="93537"/>
                  </a:lnTo>
                  <a:lnTo>
                    <a:pt x="13694" y="98178"/>
                  </a:lnTo>
                  <a:lnTo>
                    <a:pt x="17639" y="102352"/>
                  </a:lnTo>
                  <a:lnTo>
                    <a:pt x="21823" y="106297"/>
                  </a:lnTo>
                  <a:lnTo>
                    <a:pt x="26464" y="109775"/>
                  </a:lnTo>
                  <a:lnTo>
                    <a:pt x="28780" y="111404"/>
                  </a:lnTo>
                  <a:lnTo>
                    <a:pt x="31334" y="112795"/>
                  </a:lnTo>
                  <a:lnTo>
                    <a:pt x="33888" y="114187"/>
                  </a:lnTo>
                  <a:lnTo>
                    <a:pt x="36670" y="115349"/>
                  </a:lnTo>
                  <a:lnTo>
                    <a:pt x="39463" y="116274"/>
                  </a:lnTo>
                  <a:lnTo>
                    <a:pt x="42245" y="117207"/>
                  </a:lnTo>
                  <a:lnTo>
                    <a:pt x="45028" y="118132"/>
                  </a:lnTo>
                  <a:lnTo>
                    <a:pt x="47811" y="118827"/>
                  </a:lnTo>
                  <a:lnTo>
                    <a:pt x="50832" y="119294"/>
                  </a:lnTo>
                  <a:lnTo>
                    <a:pt x="53853" y="119761"/>
                  </a:lnTo>
                  <a:lnTo>
                    <a:pt x="56864" y="119990"/>
                  </a:lnTo>
                  <a:lnTo>
                    <a:pt x="59885" y="119990"/>
                  </a:lnTo>
                  <a:lnTo>
                    <a:pt x="59885" y="119990"/>
                  </a:lnTo>
                  <a:lnTo>
                    <a:pt x="63135" y="119990"/>
                  </a:lnTo>
                  <a:lnTo>
                    <a:pt x="66146" y="119761"/>
                  </a:lnTo>
                  <a:lnTo>
                    <a:pt x="69167" y="119294"/>
                  </a:lnTo>
                  <a:lnTo>
                    <a:pt x="71950" y="118827"/>
                  </a:lnTo>
                  <a:lnTo>
                    <a:pt x="74971" y="118132"/>
                  </a:lnTo>
                  <a:lnTo>
                    <a:pt x="77754" y="117207"/>
                  </a:lnTo>
                  <a:lnTo>
                    <a:pt x="80536" y="116274"/>
                  </a:lnTo>
                  <a:lnTo>
                    <a:pt x="83329" y="115349"/>
                  </a:lnTo>
                  <a:lnTo>
                    <a:pt x="85883" y="114187"/>
                  </a:lnTo>
                  <a:lnTo>
                    <a:pt x="88427" y="112795"/>
                  </a:lnTo>
                  <a:lnTo>
                    <a:pt x="90981" y="111404"/>
                  </a:lnTo>
                  <a:lnTo>
                    <a:pt x="93535" y="109775"/>
                  </a:lnTo>
                  <a:lnTo>
                    <a:pt x="98176" y="106297"/>
                  </a:lnTo>
                  <a:lnTo>
                    <a:pt x="102360" y="102352"/>
                  </a:lnTo>
                  <a:lnTo>
                    <a:pt x="106305" y="98178"/>
                  </a:lnTo>
                  <a:lnTo>
                    <a:pt x="109783" y="93537"/>
                  </a:lnTo>
                  <a:lnTo>
                    <a:pt x="111175" y="91212"/>
                  </a:lnTo>
                  <a:lnTo>
                    <a:pt x="112566" y="88658"/>
                  </a:lnTo>
                  <a:lnTo>
                    <a:pt x="113958" y="86104"/>
                  </a:lnTo>
                  <a:lnTo>
                    <a:pt x="115120" y="83322"/>
                  </a:lnTo>
                  <a:lnTo>
                    <a:pt x="116283" y="80768"/>
                  </a:lnTo>
                  <a:lnTo>
                    <a:pt x="117207" y="77986"/>
                  </a:lnTo>
                  <a:lnTo>
                    <a:pt x="118141" y="74965"/>
                  </a:lnTo>
                  <a:lnTo>
                    <a:pt x="118608" y="72182"/>
                  </a:lnTo>
                  <a:lnTo>
                    <a:pt x="119304" y="69162"/>
                  </a:lnTo>
                  <a:lnTo>
                    <a:pt x="119533" y="66151"/>
                  </a:lnTo>
                  <a:lnTo>
                    <a:pt x="119761" y="63130"/>
                  </a:lnTo>
                  <a:lnTo>
                    <a:pt x="120000" y="60109"/>
                  </a:lnTo>
                  <a:lnTo>
                    <a:pt x="120000" y="60109"/>
                  </a:lnTo>
                  <a:lnTo>
                    <a:pt x="119761" y="56869"/>
                  </a:lnTo>
                  <a:lnTo>
                    <a:pt x="119533" y="53848"/>
                  </a:lnTo>
                  <a:lnTo>
                    <a:pt x="119304" y="50828"/>
                  </a:lnTo>
                  <a:lnTo>
                    <a:pt x="118608" y="48045"/>
                  </a:lnTo>
                  <a:lnTo>
                    <a:pt x="118141" y="45025"/>
                  </a:lnTo>
                  <a:lnTo>
                    <a:pt x="117207" y="42242"/>
                  </a:lnTo>
                  <a:lnTo>
                    <a:pt x="116283" y="39460"/>
                  </a:lnTo>
                  <a:lnTo>
                    <a:pt x="115120" y="36677"/>
                  </a:lnTo>
                  <a:lnTo>
                    <a:pt x="113958" y="34123"/>
                  </a:lnTo>
                  <a:lnTo>
                    <a:pt x="112566" y="31569"/>
                  </a:lnTo>
                  <a:lnTo>
                    <a:pt x="111175" y="29016"/>
                  </a:lnTo>
                  <a:lnTo>
                    <a:pt x="109783" y="26462"/>
                  </a:lnTo>
                  <a:lnTo>
                    <a:pt x="106305" y="21821"/>
                  </a:lnTo>
                  <a:lnTo>
                    <a:pt x="102360" y="17647"/>
                  </a:lnTo>
                  <a:lnTo>
                    <a:pt x="98176" y="13693"/>
                  </a:lnTo>
                  <a:lnTo>
                    <a:pt x="93535" y="10215"/>
                  </a:lnTo>
                  <a:lnTo>
                    <a:pt x="90981" y="8823"/>
                  </a:lnTo>
                  <a:lnTo>
                    <a:pt x="88427" y="7432"/>
                  </a:lnTo>
                  <a:lnTo>
                    <a:pt x="85883" y="6041"/>
                  </a:lnTo>
                  <a:lnTo>
                    <a:pt x="83329" y="4878"/>
                  </a:lnTo>
                  <a:lnTo>
                    <a:pt x="80536" y="3716"/>
                  </a:lnTo>
                  <a:lnTo>
                    <a:pt x="77754" y="2792"/>
                  </a:lnTo>
                  <a:lnTo>
                    <a:pt x="74971" y="2096"/>
                  </a:lnTo>
                  <a:lnTo>
                    <a:pt x="71950" y="1400"/>
                  </a:lnTo>
                  <a:lnTo>
                    <a:pt x="69167" y="705"/>
                  </a:lnTo>
                  <a:lnTo>
                    <a:pt x="66146" y="466"/>
                  </a:lnTo>
                  <a:lnTo>
                    <a:pt x="63135" y="238"/>
                  </a:lnTo>
                  <a:lnTo>
                    <a:pt x="59885" y="9"/>
                  </a:lnTo>
                  <a:lnTo>
                    <a:pt x="59885" y="9"/>
                  </a:lnTo>
                  <a:close/>
                </a:path>
              </a:pathLst>
            </a:custGeom>
            <a:noFill/>
            <a:ln w="12175" cap="rnd" cmpd="sng">
              <a:solidFill>
                <a:srgbClr val="D78B12"/>
              </a:solidFill>
              <a:prstDash val="solid"/>
              <a:round/>
              <a:headEnd type="none" w="med" len="med"/>
              <a:tailEnd type="none" w="med" len="med"/>
            </a:ln>
          </p:spPr>
          <p:txBody>
            <a:bodyPr lIns="91425" tIns="91425" rIns="91425" bIns="91425" anchor="ctr" anchorCtr="0">
              <a:noAutofit/>
            </a:bodyPr>
            <a:lstStyle/>
            <a:p>
              <a:pPr>
                <a:buClr>
                  <a:srgbClr val="000000"/>
                </a:buClr>
              </a:pPr>
              <a:endParaRPr sz="1900"/>
            </a:p>
          </p:txBody>
        </p:sp>
        <p:sp>
          <p:nvSpPr>
            <p:cNvPr id="300" name="Shape 300"/>
            <p:cNvSpPr/>
            <p:nvPr/>
          </p:nvSpPr>
          <p:spPr>
            <a:xfrm>
              <a:off x="3988375" y="3021875"/>
              <a:ext cx="241750" cy="241750"/>
            </a:xfrm>
            <a:custGeom>
              <a:avLst/>
              <a:gdLst/>
              <a:ahLst/>
              <a:cxnLst/>
              <a:rect l="0" t="0" r="0" b="0"/>
              <a:pathLst>
                <a:path w="120000" h="120000" fill="none" extrusionOk="0">
                  <a:moveTo>
                    <a:pt x="59851" y="12"/>
                  </a:moveTo>
                  <a:lnTo>
                    <a:pt x="59851" y="12"/>
                  </a:lnTo>
                  <a:lnTo>
                    <a:pt x="53807" y="310"/>
                  </a:lnTo>
                  <a:lnTo>
                    <a:pt x="47764" y="1216"/>
                  </a:lnTo>
                  <a:lnTo>
                    <a:pt x="42018" y="2730"/>
                  </a:lnTo>
                  <a:lnTo>
                    <a:pt x="36570" y="4852"/>
                  </a:lnTo>
                  <a:lnTo>
                    <a:pt x="31433" y="7259"/>
                  </a:lnTo>
                  <a:lnTo>
                    <a:pt x="26605" y="10287"/>
                  </a:lnTo>
                  <a:lnTo>
                    <a:pt x="21766" y="13911"/>
                  </a:lnTo>
                  <a:lnTo>
                    <a:pt x="17534" y="17844"/>
                  </a:lnTo>
                  <a:lnTo>
                    <a:pt x="13600" y="22076"/>
                  </a:lnTo>
                  <a:lnTo>
                    <a:pt x="10287" y="26605"/>
                  </a:lnTo>
                  <a:lnTo>
                    <a:pt x="7259" y="31445"/>
                  </a:lnTo>
                  <a:lnTo>
                    <a:pt x="4839" y="36881"/>
                  </a:lnTo>
                  <a:lnTo>
                    <a:pt x="2730" y="42328"/>
                  </a:lnTo>
                  <a:lnTo>
                    <a:pt x="1216" y="48062"/>
                  </a:lnTo>
                  <a:lnTo>
                    <a:pt x="310" y="53807"/>
                  </a:lnTo>
                  <a:lnTo>
                    <a:pt x="12" y="60148"/>
                  </a:lnTo>
                  <a:lnTo>
                    <a:pt x="12" y="60148"/>
                  </a:lnTo>
                  <a:lnTo>
                    <a:pt x="310" y="66204"/>
                  </a:lnTo>
                  <a:lnTo>
                    <a:pt x="1216" y="72248"/>
                  </a:lnTo>
                  <a:lnTo>
                    <a:pt x="2730" y="77981"/>
                  </a:lnTo>
                  <a:lnTo>
                    <a:pt x="4839" y="83429"/>
                  </a:lnTo>
                  <a:lnTo>
                    <a:pt x="7259" y="88566"/>
                  </a:lnTo>
                  <a:lnTo>
                    <a:pt x="10287" y="93406"/>
                  </a:lnTo>
                  <a:lnTo>
                    <a:pt x="13600" y="98233"/>
                  </a:lnTo>
                  <a:lnTo>
                    <a:pt x="17534" y="102465"/>
                  </a:lnTo>
                  <a:lnTo>
                    <a:pt x="21766" y="106399"/>
                  </a:lnTo>
                  <a:lnTo>
                    <a:pt x="26605" y="109724"/>
                  </a:lnTo>
                  <a:lnTo>
                    <a:pt x="31433" y="112740"/>
                  </a:lnTo>
                  <a:lnTo>
                    <a:pt x="36570" y="115160"/>
                  </a:lnTo>
                  <a:lnTo>
                    <a:pt x="42018" y="117282"/>
                  </a:lnTo>
                  <a:lnTo>
                    <a:pt x="47764" y="118783"/>
                  </a:lnTo>
                  <a:lnTo>
                    <a:pt x="53807" y="119689"/>
                  </a:lnTo>
                  <a:lnTo>
                    <a:pt x="59851" y="120000"/>
                  </a:lnTo>
                  <a:lnTo>
                    <a:pt x="59851" y="120000"/>
                  </a:lnTo>
                  <a:lnTo>
                    <a:pt x="66192" y="119689"/>
                  </a:lnTo>
                  <a:lnTo>
                    <a:pt x="71937" y="118783"/>
                  </a:lnTo>
                  <a:lnTo>
                    <a:pt x="77683" y="117282"/>
                  </a:lnTo>
                  <a:lnTo>
                    <a:pt x="83118" y="115160"/>
                  </a:lnTo>
                  <a:lnTo>
                    <a:pt x="88554" y="112740"/>
                  </a:lnTo>
                  <a:lnTo>
                    <a:pt x="93394" y="109724"/>
                  </a:lnTo>
                  <a:lnTo>
                    <a:pt x="97935" y="106399"/>
                  </a:lnTo>
                  <a:lnTo>
                    <a:pt x="102155" y="102465"/>
                  </a:lnTo>
                  <a:lnTo>
                    <a:pt x="106088" y="98233"/>
                  </a:lnTo>
                  <a:lnTo>
                    <a:pt x="109712" y="93406"/>
                  </a:lnTo>
                  <a:lnTo>
                    <a:pt x="112740" y="88566"/>
                  </a:lnTo>
                  <a:lnTo>
                    <a:pt x="115160" y="83429"/>
                  </a:lnTo>
                  <a:lnTo>
                    <a:pt x="117269" y="77981"/>
                  </a:lnTo>
                  <a:lnTo>
                    <a:pt x="118783" y="72248"/>
                  </a:lnTo>
                  <a:lnTo>
                    <a:pt x="119689" y="66204"/>
                  </a:lnTo>
                  <a:lnTo>
                    <a:pt x="119987" y="60148"/>
                  </a:lnTo>
                  <a:lnTo>
                    <a:pt x="119987" y="60148"/>
                  </a:lnTo>
                  <a:lnTo>
                    <a:pt x="119689" y="53807"/>
                  </a:lnTo>
                  <a:lnTo>
                    <a:pt x="118783" y="48062"/>
                  </a:lnTo>
                  <a:lnTo>
                    <a:pt x="117269" y="42328"/>
                  </a:lnTo>
                  <a:lnTo>
                    <a:pt x="115160" y="36881"/>
                  </a:lnTo>
                  <a:lnTo>
                    <a:pt x="112740" y="31445"/>
                  </a:lnTo>
                  <a:lnTo>
                    <a:pt x="109712" y="26605"/>
                  </a:lnTo>
                  <a:lnTo>
                    <a:pt x="106088" y="22076"/>
                  </a:lnTo>
                  <a:lnTo>
                    <a:pt x="102155" y="17844"/>
                  </a:lnTo>
                  <a:lnTo>
                    <a:pt x="97935" y="13911"/>
                  </a:lnTo>
                  <a:lnTo>
                    <a:pt x="93394" y="10287"/>
                  </a:lnTo>
                  <a:lnTo>
                    <a:pt x="88554" y="7259"/>
                  </a:lnTo>
                  <a:lnTo>
                    <a:pt x="83118" y="4852"/>
                  </a:lnTo>
                  <a:lnTo>
                    <a:pt x="77683" y="2730"/>
                  </a:lnTo>
                  <a:lnTo>
                    <a:pt x="71937" y="1216"/>
                  </a:lnTo>
                  <a:lnTo>
                    <a:pt x="66192" y="310"/>
                  </a:lnTo>
                  <a:lnTo>
                    <a:pt x="59851" y="12"/>
                  </a:lnTo>
                  <a:lnTo>
                    <a:pt x="59851" y="12"/>
                  </a:lnTo>
                </a:path>
              </a:pathLst>
            </a:custGeom>
            <a:noFill/>
            <a:ln w="12175" cap="rnd" cmpd="sng">
              <a:solidFill>
                <a:srgbClr val="D78B12"/>
              </a:solidFill>
              <a:prstDash val="solid"/>
              <a:round/>
              <a:headEnd type="none" w="med" len="med"/>
              <a:tailEnd type="none" w="med" len="med"/>
            </a:ln>
          </p:spPr>
          <p:txBody>
            <a:bodyPr lIns="91425" tIns="91425" rIns="91425" bIns="91425" anchor="ctr" anchorCtr="0">
              <a:noAutofit/>
            </a:bodyPr>
            <a:lstStyle/>
            <a:p>
              <a:pPr>
                <a:buClr>
                  <a:srgbClr val="000000"/>
                </a:buClr>
              </a:pPr>
              <a:endParaRPr sz="1900"/>
            </a:p>
          </p:txBody>
        </p:sp>
        <p:sp>
          <p:nvSpPr>
            <p:cNvPr id="301" name="Shape 301"/>
            <p:cNvSpPr/>
            <p:nvPr/>
          </p:nvSpPr>
          <p:spPr>
            <a:xfrm>
              <a:off x="4024300" y="3058425"/>
              <a:ext cx="84650" cy="84650"/>
            </a:xfrm>
            <a:custGeom>
              <a:avLst/>
              <a:gdLst/>
              <a:ahLst/>
              <a:cxnLst/>
              <a:rect l="0" t="0" r="0" b="0"/>
              <a:pathLst>
                <a:path w="120000" h="120000" fill="none" extrusionOk="0">
                  <a:moveTo>
                    <a:pt x="0" y="119964"/>
                  </a:moveTo>
                  <a:lnTo>
                    <a:pt x="0" y="119964"/>
                  </a:lnTo>
                  <a:lnTo>
                    <a:pt x="886" y="107028"/>
                  </a:lnTo>
                  <a:lnTo>
                    <a:pt x="2622" y="95829"/>
                  </a:lnTo>
                  <a:lnTo>
                    <a:pt x="5209" y="83744"/>
                  </a:lnTo>
                  <a:lnTo>
                    <a:pt x="9497" y="73360"/>
                  </a:lnTo>
                  <a:lnTo>
                    <a:pt x="14672" y="62161"/>
                  </a:lnTo>
                  <a:lnTo>
                    <a:pt x="20732" y="52663"/>
                  </a:lnTo>
                  <a:lnTo>
                    <a:pt x="27643" y="43165"/>
                  </a:lnTo>
                  <a:lnTo>
                    <a:pt x="35404" y="34518"/>
                  </a:lnTo>
                  <a:lnTo>
                    <a:pt x="44051" y="26757"/>
                  </a:lnTo>
                  <a:lnTo>
                    <a:pt x="53514" y="19846"/>
                  </a:lnTo>
                  <a:lnTo>
                    <a:pt x="63012" y="13821"/>
                  </a:lnTo>
                  <a:lnTo>
                    <a:pt x="73396" y="8647"/>
                  </a:lnTo>
                  <a:lnTo>
                    <a:pt x="84595" y="5174"/>
                  </a:lnTo>
                  <a:lnTo>
                    <a:pt x="95829" y="1736"/>
                  </a:lnTo>
                  <a:lnTo>
                    <a:pt x="107914" y="0"/>
                  </a:lnTo>
                  <a:lnTo>
                    <a:pt x="120000" y="0"/>
                  </a:lnTo>
                </a:path>
              </a:pathLst>
            </a:custGeom>
            <a:noFill/>
            <a:ln w="12175" cap="rnd" cmpd="sng">
              <a:solidFill>
                <a:srgbClr val="D78B12"/>
              </a:solidFill>
              <a:prstDash val="solid"/>
              <a:round/>
              <a:headEnd type="none" w="med" len="med"/>
              <a:tailEnd type="none" w="med" len="med"/>
            </a:ln>
          </p:spPr>
          <p:txBody>
            <a:bodyPr lIns="91425" tIns="91425" rIns="91425" bIns="91425" anchor="ctr" anchorCtr="0">
              <a:noAutofit/>
            </a:bodyPr>
            <a:lstStyle/>
            <a:p>
              <a:pPr>
                <a:buClr>
                  <a:srgbClr val="000000"/>
                </a:buClr>
              </a:pPr>
              <a:endParaRPr sz="1900"/>
            </a:p>
          </p:txBody>
        </p:sp>
        <p:sp>
          <p:nvSpPr>
            <p:cNvPr id="302" name="Shape 302"/>
            <p:cNvSpPr/>
            <p:nvPr/>
          </p:nvSpPr>
          <p:spPr>
            <a:xfrm>
              <a:off x="4205750" y="3248375"/>
              <a:ext cx="154050" cy="153475"/>
            </a:xfrm>
            <a:custGeom>
              <a:avLst/>
              <a:gdLst/>
              <a:ahLst/>
              <a:cxnLst/>
              <a:rect l="0" t="0" r="0" b="0"/>
              <a:pathLst>
                <a:path w="120000" h="120000" fill="none" extrusionOk="0">
                  <a:moveTo>
                    <a:pt x="0" y="20016"/>
                  </a:moveTo>
                  <a:lnTo>
                    <a:pt x="96767" y="117126"/>
                  </a:lnTo>
                  <a:lnTo>
                    <a:pt x="96767" y="117126"/>
                  </a:lnTo>
                  <a:lnTo>
                    <a:pt x="98188" y="118084"/>
                  </a:lnTo>
                  <a:lnTo>
                    <a:pt x="99610" y="119042"/>
                  </a:lnTo>
                  <a:lnTo>
                    <a:pt x="101499" y="119511"/>
                  </a:lnTo>
                  <a:lnTo>
                    <a:pt x="103407" y="119980"/>
                  </a:lnTo>
                  <a:lnTo>
                    <a:pt x="105296" y="119511"/>
                  </a:lnTo>
                  <a:lnTo>
                    <a:pt x="106718" y="119042"/>
                  </a:lnTo>
                  <a:lnTo>
                    <a:pt x="108607" y="118084"/>
                  </a:lnTo>
                  <a:lnTo>
                    <a:pt x="110048" y="117126"/>
                  </a:lnTo>
                  <a:lnTo>
                    <a:pt x="117156" y="109991"/>
                  </a:lnTo>
                  <a:lnTo>
                    <a:pt x="117156" y="109991"/>
                  </a:lnTo>
                  <a:lnTo>
                    <a:pt x="118578" y="108564"/>
                  </a:lnTo>
                  <a:lnTo>
                    <a:pt x="119532" y="106649"/>
                  </a:lnTo>
                  <a:lnTo>
                    <a:pt x="120000" y="104753"/>
                  </a:lnTo>
                  <a:lnTo>
                    <a:pt x="120000" y="103326"/>
                  </a:lnTo>
                  <a:lnTo>
                    <a:pt x="120000" y="101410"/>
                  </a:lnTo>
                  <a:lnTo>
                    <a:pt x="119532" y="99514"/>
                  </a:lnTo>
                  <a:lnTo>
                    <a:pt x="118578" y="98087"/>
                  </a:lnTo>
                  <a:lnTo>
                    <a:pt x="117156" y="96191"/>
                  </a:lnTo>
                  <a:lnTo>
                    <a:pt x="20876" y="19"/>
                  </a:lnTo>
                </a:path>
              </a:pathLst>
            </a:custGeom>
            <a:noFill/>
            <a:ln w="12175" cap="rnd" cmpd="sng">
              <a:solidFill>
                <a:srgbClr val="D78B12"/>
              </a:solidFill>
              <a:prstDash val="solid"/>
              <a:round/>
              <a:headEnd type="none" w="med" len="med"/>
              <a:tailEnd type="none" w="med" len="med"/>
            </a:ln>
          </p:spPr>
          <p:txBody>
            <a:bodyPr lIns="91425" tIns="91425" rIns="91425" bIns="91425" anchor="ctr" anchorCtr="0">
              <a:noAutofit/>
            </a:bodyPr>
            <a:lstStyle/>
            <a:p>
              <a:pPr>
                <a:buClr>
                  <a:srgbClr val="000000"/>
                </a:buClr>
              </a:pPr>
              <a:endParaRPr sz="1900"/>
            </a:p>
          </p:txBody>
        </p:sp>
      </p:grpSp>
      <p:pic>
        <p:nvPicPr>
          <p:cNvPr id="303" name="Shape 303" descr="business-15721_1920.jpg"/>
          <p:cNvPicPr preferRelativeResize="0"/>
          <p:nvPr/>
        </p:nvPicPr>
        <p:blipFill rotWithShape="1">
          <a:blip r:embed="rId3">
            <a:alphaModFix/>
          </a:blip>
          <a:srcRect/>
          <a:stretch/>
        </p:blipFill>
        <p:spPr>
          <a:xfrm>
            <a:off x="7491485" y="2407349"/>
            <a:ext cx="2976131" cy="4464196"/>
          </a:xfrm>
          <a:prstGeom prst="rect">
            <a:avLst/>
          </a:prstGeom>
          <a:noFill/>
          <a:ln>
            <a:noFill/>
          </a:ln>
        </p:spPr>
      </p:pic>
      <p:sp>
        <p:nvSpPr>
          <p:cNvPr id="304" name="Shape 304"/>
          <p:cNvSpPr txBox="1"/>
          <p:nvPr/>
        </p:nvSpPr>
        <p:spPr>
          <a:xfrm>
            <a:off x="6605729" y="2132322"/>
            <a:ext cx="1537335" cy="800217"/>
          </a:xfrm>
          <a:prstGeom prst="rect">
            <a:avLst/>
          </a:prstGeom>
          <a:noFill/>
          <a:ln>
            <a:noFill/>
          </a:ln>
        </p:spPr>
        <p:txBody>
          <a:bodyPr lIns="121897" tIns="60932" rIns="121897" bIns="60932" anchor="t" anchorCtr="0">
            <a:noAutofit/>
          </a:bodyPr>
          <a:lstStyle/>
          <a:p>
            <a:pPr algn="ctr">
              <a:buClr>
                <a:srgbClr val="000000"/>
              </a:buClr>
              <a:buSzPct val="25000"/>
            </a:pPr>
            <a:r>
              <a:rPr lang="en-US" sz="1500">
                <a:latin typeface="Proxima Nova"/>
                <a:ea typeface="Proxima Nova"/>
                <a:cs typeface="Proxima Nova"/>
                <a:sym typeface="Proxima Nova"/>
              </a:rPr>
              <a:t>Viewed 5 different shoes in past 3 days</a:t>
            </a:r>
          </a:p>
        </p:txBody>
      </p:sp>
      <p:sp>
        <p:nvSpPr>
          <p:cNvPr id="305" name="Shape 305"/>
          <p:cNvSpPr txBox="1"/>
          <p:nvPr/>
        </p:nvSpPr>
        <p:spPr>
          <a:xfrm>
            <a:off x="9774776" y="2080089"/>
            <a:ext cx="1553027" cy="574515"/>
          </a:xfrm>
          <a:prstGeom prst="rect">
            <a:avLst/>
          </a:prstGeom>
          <a:noFill/>
          <a:ln>
            <a:noFill/>
          </a:ln>
        </p:spPr>
        <p:txBody>
          <a:bodyPr lIns="121897" tIns="60932" rIns="121897" bIns="60932" anchor="t" anchorCtr="0">
            <a:noAutofit/>
          </a:bodyPr>
          <a:lstStyle/>
          <a:p>
            <a:pPr algn="ctr">
              <a:buClr>
                <a:srgbClr val="000000"/>
              </a:buClr>
              <a:buSzPct val="25000"/>
            </a:pPr>
            <a:r>
              <a:rPr lang="en-US" sz="1500">
                <a:latin typeface="Proxima Nova"/>
                <a:ea typeface="Proxima Nova"/>
                <a:cs typeface="Proxima Nova"/>
                <a:sym typeface="Proxima Nova"/>
              </a:rPr>
              <a:t>Left shoes in cart yesterday</a:t>
            </a:r>
          </a:p>
        </p:txBody>
      </p:sp>
      <p:sp>
        <p:nvSpPr>
          <p:cNvPr id="306" name="Shape 306"/>
          <p:cNvSpPr/>
          <p:nvPr/>
        </p:nvSpPr>
        <p:spPr>
          <a:xfrm>
            <a:off x="611116" y="1689268"/>
            <a:ext cx="4562227" cy="2246769"/>
          </a:xfrm>
          <a:prstGeom prst="rect">
            <a:avLst/>
          </a:prstGeom>
          <a:noFill/>
          <a:ln>
            <a:noFill/>
          </a:ln>
        </p:spPr>
        <p:txBody>
          <a:bodyPr lIns="25399" tIns="25399" rIns="25399" bIns="25399" anchor="ctr" anchorCtr="0">
            <a:noAutofit/>
          </a:bodyPr>
          <a:lstStyle/>
          <a:p>
            <a:pPr>
              <a:buClr>
                <a:srgbClr val="2581B8"/>
              </a:buClr>
              <a:buSzPct val="25000"/>
            </a:pPr>
            <a:r>
              <a:rPr lang="en-US" sz="2100">
                <a:solidFill>
                  <a:srgbClr val="2581B8"/>
                </a:solidFill>
                <a:latin typeface="Proxima Nova"/>
                <a:ea typeface="Proxima Nova"/>
                <a:cs typeface="Proxima Nova"/>
                <a:sym typeface="Proxima Nova"/>
              </a:rPr>
              <a:t>Behavior</a:t>
            </a:r>
          </a:p>
          <a:p>
            <a:pPr>
              <a:buClr>
                <a:srgbClr val="4C5158"/>
              </a:buClr>
              <a:buSzPct val="25000"/>
            </a:pPr>
            <a:r>
              <a:rPr lang="en-US" sz="1700">
                <a:solidFill>
                  <a:srgbClr val="4C5158"/>
                </a:solidFill>
                <a:latin typeface="Proxima Nova"/>
                <a:ea typeface="Proxima Nova"/>
                <a:cs typeface="Proxima Nova"/>
                <a:sym typeface="Proxima Nova"/>
              </a:rPr>
              <a:t>Infer the visitor’s intent from their actions</a:t>
            </a:r>
          </a:p>
          <a:p>
            <a:pPr>
              <a:buClr>
                <a:srgbClr val="000000"/>
              </a:buClr>
            </a:pPr>
            <a:endParaRPr sz="1700">
              <a:solidFill>
                <a:srgbClr val="4C5158"/>
              </a:solidFill>
              <a:latin typeface="Proxima Nova"/>
              <a:ea typeface="Proxima Nova"/>
              <a:cs typeface="Proxima Nova"/>
              <a:sym typeface="Proxima Nova"/>
            </a:endParaRPr>
          </a:p>
          <a:p>
            <a:pPr>
              <a:buClr>
                <a:srgbClr val="4C5158"/>
              </a:buClr>
              <a:buSzPct val="25000"/>
            </a:pPr>
            <a:r>
              <a:rPr lang="en-US" sz="1700">
                <a:solidFill>
                  <a:srgbClr val="4C5158"/>
                </a:solidFill>
                <a:latin typeface="Proxima Nova"/>
                <a:ea typeface="Proxima Nova"/>
                <a:cs typeface="Proxima Nova"/>
                <a:sym typeface="Proxima Nova"/>
              </a:rPr>
              <a:t>Examples: </a:t>
            </a:r>
          </a:p>
          <a:p>
            <a:pPr marL="380990" indent="-380990">
              <a:buClr>
                <a:srgbClr val="4C5158"/>
              </a:buClr>
              <a:buSzPct val="100000"/>
              <a:buFont typeface="Arial"/>
              <a:buChar char="•"/>
            </a:pPr>
            <a:r>
              <a:rPr lang="en-US" sz="1700">
                <a:solidFill>
                  <a:srgbClr val="4C5158"/>
                </a:solidFill>
                <a:latin typeface="Proxima Nova"/>
                <a:ea typeface="Proxima Nova"/>
                <a:cs typeface="Proxima Nova"/>
                <a:sym typeface="Proxima Nova"/>
              </a:rPr>
              <a:t>Viewed certain products or pages</a:t>
            </a:r>
          </a:p>
          <a:p>
            <a:pPr marL="380990" indent="-380990">
              <a:buClr>
                <a:srgbClr val="4C5158"/>
              </a:buClr>
              <a:buSzPct val="100000"/>
              <a:buFont typeface="Arial"/>
              <a:buChar char="•"/>
            </a:pPr>
            <a:r>
              <a:rPr lang="en-US" sz="1700">
                <a:solidFill>
                  <a:srgbClr val="4C5158"/>
                </a:solidFill>
                <a:latin typeface="Proxima Nova"/>
                <a:ea typeface="Proxima Nova"/>
                <a:cs typeface="Proxima Nova"/>
                <a:sym typeface="Proxima Nova"/>
              </a:rPr>
              <a:t>Abandoned cart</a:t>
            </a:r>
          </a:p>
          <a:p>
            <a:pPr marL="380990" indent="-380990">
              <a:buClr>
                <a:srgbClr val="4C5158"/>
              </a:buClr>
              <a:buSzPct val="100000"/>
              <a:buFont typeface="Arial"/>
              <a:buChar char="•"/>
            </a:pPr>
            <a:r>
              <a:rPr lang="en-US" sz="1700">
                <a:solidFill>
                  <a:srgbClr val="4C5158"/>
                </a:solidFill>
                <a:latin typeface="Proxima Nova"/>
                <a:ea typeface="Proxima Nova"/>
                <a:cs typeface="Proxima Nova"/>
                <a:sym typeface="Proxima Nova"/>
              </a:rPr>
              <a:t>Downloaded specific content</a:t>
            </a:r>
          </a:p>
          <a:p>
            <a:pPr marL="380990" indent="-380990">
              <a:buClr>
                <a:srgbClr val="4C5158"/>
              </a:buClr>
              <a:buSzPct val="100000"/>
              <a:buFont typeface="Arial"/>
              <a:buChar char="•"/>
            </a:pPr>
            <a:r>
              <a:rPr lang="en-US" sz="1700">
                <a:solidFill>
                  <a:srgbClr val="4C5158"/>
                </a:solidFill>
                <a:latin typeface="Proxima Nova"/>
                <a:ea typeface="Proxima Nova"/>
                <a:cs typeface="Proxima Nova"/>
                <a:sym typeface="Proxima Nova"/>
              </a:rPr>
              <a:t>Browsed products with certain prices</a:t>
            </a:r>
          </a:p>
        </p:txBody>
      </p:sp>
    </p:spTree>
    <p:extLst>
      <p:ext uri="{BB962C8B-B14F-4D97-AF65-F5344CB8AC3E}">
        <p14:creationId xmlns:p14="http://schemas.microsoft.com/office/powerpoint/2010/main" val="3993665065"/>
      </p:ext>
    </p:extLst>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310"/>
        <p:cNvGrpSpPr/>
        <p:nvPr/>
      </p:nvGrpSpPr>
      <p:grpSpPr>
        <a:xfrm>
          <a:off x="0" y="0"/>
          <a:ext cx="0" cy="0"/>
          <a:chOff x="0" y="0"/>
          <a:chExt cx="0" cy="0"/>
        </a:xfrm>
      </p:grpSpPr>
      <p:sp>
        <p:nvSpPr>
          <p:cNvPr id="311" name="Shape 311"/>
          <p:cNvSpPr txBox="1">
            <a:spLocks noGrp="1"/>
          </p:cNvSpPr>
          <p:nvPr>
            <p:ph type="subTitle" idx="1"/>
          </p:nvPr>
        </p:nvSpPr>
        <p:spPr>
          <a:xfrm>
            <a:off x="611117" y="487680"/>
            <a:ext cx="11256433" cy="990197"/>
          </a:xfrm>
          <a:prstGeom prst="rect">
            <a:avLst/>
          </a:prstGeom>
          <a:noFill/>
          <a:ln>
            <a:noFill/>
          </a:ln>
        </p:spPr>
        <p:txBody>
          <a:bodyPr lIns="121897" tIns="121897" rIns="121897" bIns="121897" anchor="t" anchorCtr="0">
            <a:noAutofit/>
          </a:bodyPr>
          <a:lstStyle/>
          <a:p>
            <a:pPr>
              <a:spcBef>
                <a:spcPts val="0"/>
              </a:spcBef>
              <a:buSzPct val="25000"/>
            </a:pPr>
            <a:r>
              <a:rPr lang="en-US" dirty="0"/>
              <a:t>What do you know about your visitors?</a:t>
            </a:r>
            <a:endParaRPr lang="en-US" dirty="0"/>
          </a:p>
        </p:txBody>
      </p:sp>
      <p:cxnSp>
        <p:nvCxnSpPr>
          <p:cNvPr id="312" name="Shape 312"/>
          <p:cNvCxnSpPr/>
          <p:nvPr/>
        </p:nvCxnSpPr>
        <p:spPr>
          <a:xfrm>
            <a:off x="611117" y="1139344"/>
            <a:ext cx="10970335" cy="0"/>
          </a:xfrm>
          <a:prstGeom prst="straightConnector1">
            <a:avLst/>
          </a:prstGeom>
          <a:noFill/>
          <a:ln w="9525" cap="flat" cmpd="sng">
            <a:solidFill>
              <a:srgbClr val="BFBFBF"/>
            </a:solidFill>
            <a:prstDash val="solid"/>
            <a:round/>
            <a:headEnd type="none" w="med" len="med"/>
            <a:tailEnd type="none" w="med" len="med"/>
          </a:ln>
        </p:spPr>
      </p:cxnSp>
      <p:grpSp>
        <p:nvGrpSpPr>
          <p:cNvPr id="313" name="Shape 313"/>
          <p:cNvGrpSpPr/>
          <p:nvPr/>
        </p:nvGrpSpPr>
        <p:grpSpPr>
          <a:xfrm>
            <a:off x="6475407" y="3156940"/>
            <a:ext cx="961080" cy="1345999"/>
            <a:chOff x="4856555" y="2367705"/>
            <a:chExt cx="720810" cy="1009499"/>
          </a:xfrm>
        </p:grpSpPr>
        <p:sp>
          <p:nvSpPr>
            <p:cNvPr id="314" name="Shape 314"/>
            <p:cNvSpPr/>
            <p:nvPr/>
          </p:nvSpPr>
          <p:spPr>
            <a:xfrm>
              <a:off x="5027517" y="2367705"/>
              <a:ext cx="388511" cy="348748"/>
            </a:xfrm>
            <a:custGeom>
              <a:avLst/>
              <a:gdLst/>
              <a:ahLst/>
              <a:cxnLst/>
              <a:rect l="0" t="0" r="0" b="0"/>
              <a:pathLst>
                <a:path w="120000" h="120000" fill="none" extrusionOk="0">
                  <a:moveTo>
                    <a:pt x="89121" y="8"/>
                  </a:moveTo>
                  <a:lnTo>
                    <a:pt x="89121" y="8"/>
                  </a:lnTo>
                  <a:lnTo>
                    <a:pt x="86665" y="8"/>
                  </a:lnTo>
                  <a:lnTo>
                    <a:pt x="84208" y="393"/>
                  </a:lnTo>
                  <a:lnTo>
                    <a:pt x="81752" y="986"/>
                  </a:lnTo>
                  <a:lnTo>
                    <a:pt x="79469" y="1572"/>
                  </a:lnTo>
                  <a:lnTo>
                    <a:pt x="77186" y="2543"/>
                  </a:lnTo>
                  <a:lnTo>
                    <a:pt x="75082" y="3723"/>
                  </a:lnTo>
                  <a:lnTo>
                    <a:pt x="72979" y="4894"/>
                  </a:lnTo>
                  <a:lnTo>
                    <a:pt x="71049" y="6451"/>
                  </a:lnTo>
                  <a:lnTo>
                    <a:pt x="69291" y="8016"/>
                  </a:lnTo>
                  <a:lnTo>
                    <a:pt x="67541" y="9781"/>
                  </a:lnTo>
                  <a:lnTo>
                    <a:pt x="65963" y="11731"/>
                  </a:lnTo>
                  <a:lnTo>
                    <a:pt x="64386" y="13689"/>
                  </a:lnTo>
                  <a:lnTo>
                    <a:pt x="63154" y="15839"/>
                  </a:lnTo>
                  <a:lnTo>
                    <a:pt x="61930" y="18182"/>
                  </a:lnTo>
                  <a:lnTo>
                    <a:pt x="60871" y="20525"/>
                  </a:lnTo>
                  <a:lnTo>
                    <a:pt x="60000" y="22868"/>
                  </a:lnTo>
                  <a:lnTo>
                    <a:pt x="60000" y="22868"/>
                  </a:lnTo>
                  <a:lnTo>
                    <a:pt x="59121" y="20525"/>
                  </a:lnTo>
                  <a:lnTo>
                    <a:pt x="58069" y="18182"/>
                  </a:lnTo>
                  <a:lnTo>
                    <a:pt x="56837" y="15839"/>
                  </a:lnTo>
                  <a:lnTo>
                    <a:pt x="55613" y="13689"/>
                  </a:lnTo>
                  <a:lnTo>
                    <a:pt x="54036" y="11731"/>
                  </a:lnTo>
                  <a:lnTo>
                    <a:pt x="52451" y="9781"/>
                  </a:lnTo>
                  <a:lnTo>
                    <a:pt x="50701" y="8016"/>
                  </a:lnTo>
                  <a:lnTo>
                    <a:pt x="48943" y="6451"/>
                  </a:lnTo>
                  <a:lnTo>
                    <a:pt x="47013" y="4894"/>
                  </a:lnTo>
                  <a:lnTo>
                    <a:pt x="44909" y="3723"/>
                  </a:lnTo>
                  <a:lnTo>
                    <a:pt x="42806" y="2543"/>
                  </a:lnTo>
                  <a:lnTo>
                    <a:pt x="40523" y="1572"/>
                  </a:lnTo>
                  <a:lnTo>
                    <a:pt x="38247" y="986"/>
                  </a:lnTo>
                  <a:lnTo>
                    <a:pt x="35791" y="393"/>
                  </a:lnTo>
                  <a:lnTo>
                    <a:pt x="33334" y="8"/>
                  </a:lnTo>
                  <a:lnTo>
                    <a:pt x="30878" y="8"/>
                  </a:lnTo>
                  <a:lnTo>
                    <a:pt x="30878" y="8"/>
                  </a:lnTo>
                  <a:lnTo>
                    <a:pt x="27716" y="200"/>
                  </a:lnTo>
                  <a:lnTo>
                    <a:pt x="24734" y="593"/>
                  </a:lnTo>
                  <a:lnTo>
                    <a:pt x="21752" y="1572"/>
                  </a:lnTo>
                  <a:lnTo>
                    <a:pt x="18770" y="2744"/>
                  </a:lnTo>
                  <a:lnTo>
                    <a:pt x="16141" y="4108"/>
                  </a:lnTo>
                  <a:lnTo>
                    <a:pt x="13685" y="5865"/>
                  </a:lnTo>
                  <a:lnTo>
                    <a:pt x="11229" y="7823"/>
                  </a:lnTo>
                  <a:lnTo>
                    <a:pt x="9126" y="9973"/>
                  </a:lnTo>
                  <a:lnTo>
                    <a:pt x="7015" y="12517"/>
                  </a:lnTo>
                  <a:lnTo>
                    <a:pt x="5265" y="15053"/>
                  </a:lnTo>
                  <a:lnTo>
                    <a:pt x="3687" y="17981"/>
                  </a:lnTo>
                  <a:lnTo>
                    <a:pt x="2456" y="20918"/>
                  </a:lnTo>
                  <a:lnTo>
                    <a:pt x="1404" y="24040"/>
                  </a:lnTo>
                  <a:lnTo>
                    <a:pt x="705" y="27362"/>
                  </a:lnTo>
                  <a:lnTo>
                    <a:pt x="180" y="30884"/>
                  </a:lnTo>
                  <a:lnTo>
                    <a:pt x="0" y="34399"/>
                  </a:lnTo>
                  <a:lnTo>
                    <a:pt x="0" y="34399"/>
                  </a:lnTo>
                  <a:lnTo>
                    <a:pt x="0" y="36750"/>
                  </a:lnTo>
                  <a:lnTo>
                    <a:pt x="180" y="39093"/>
                  </a:lnTo>
                  <a:lnTo>
                    <a:pt x="878" y="43586"/>
                  </a:lnTo>
                  <a:lnTo>
                    <a:pt x="1757" y="48080"/>
                  </a:lnTo>
                  <a:lnTo>
                    <a:pt x="3162" y="52381"/>
                  </a:lnTo>
                  <a:lnTo>
                    <a:pt x="4739" y="56481"/>
                  </a:lnTo>
                  <a:lnTo>
                    <a:pt x="6669" y="60389"/>
                  </a:lnTo>
                  <a:lnTo>
                    <a:pt x="8600" y="64104"/>
                  </a:lnTo>
                  <a:lnTo>
                    <a:pt x="10876" y="67819"/>
                  </a:lnTo>
                  <a:lnTo>
                    <a:pt x="13332" y="71334"/>
                  </a:lnTo>
                  <a:lnTo>
                    <a:pt x="15788" y="74655"/>
                  </a:lnTo>
                  <a:lnTo>
                    <a:pt x="18424" y="77977"/>
                  </a:lnTo>
                  <a:lnTo>
                    <a:pt x="21054" y="81107"/>
                  </a:lnTo>
                  <a:lnTo>
                    <a:pt x="26139" y="86972"/>
                  </a:lnTo>
                  <a:lnTo>
                    <a:pt x="30878" y="92244"/>
                  </a:lnTo>
                  <a:lnTo>
                    <a:pt x="30878" y="92244"/>
                  </a:lnTo>
                  <a:lnTo>
                    <a:pt x="34912" y="96545"/>
                  </a:lnTo>
                  <a:lnTo>
                    <a:pt x="39471" y="101039"/>
                  </a:lnTo>
                  <a:lnTo>
                    <a:pt x="49123" y="110226"/>
                  </a:lnTo>
                  <a:lnTo>
                    <a:pt x="56837" y="117263"/>
                  </a:lnTo>
                  <a:lnTo>
                    <a:pt x="60000" y="120000"/>
                  </a:lnTo>
                  <a:lnTo>
                    <a:pt x="60000" y="120000"/>
                  </a:lnTo>
                  <a:lnTo>
                    <a:pt x="63154" y="117263"/>
                  </a:lnTo>
                  <a:lnTo>
                    <a:pt x="70696" y="110419"/>
                  </a:lnTo>
                  <a:lnTo>
                    <a:pt x="80348" y="101239"/>
                  </a:lnTo>
                  <a:lnTo>
                    <a:pt x="84907" y="96738"/>
                  </a:lnTo>
                  <a:lnTo>
                    <a:pt x="89121" y="92244"/>
                  </a:lnTo>
                  <a:lnTo>
                    <a:pt x="89121" y="92244"/>
                  </a:lnTo>
                  <a:lnTo>
                    <a:pt x="93853" y="86972"/>
                  </a:lnTo>
                  <a:lnTo>
                    <a:pt x="98938" y="81107"/>
                  </a:lnTo>
                  <a:lnTo>
                    <a:pt x="101575" y="77977"/>
                  </a:lnTo>
                  <a:lnTo>
                    <a:pt x="104204" y="74655"/>
                  </a:lnTo>
                  <a:lnTo>
                    <a:pt x="106660" y="71334"/>
                  </a:lnTo>
                  <a:lnTo>
                    <a:pt x="109116" y="67819"/>
                  </a:lnTo>
                  <a:lnTo>
                    <a:pt x="111399" y="64104"/>
                  </a:lnTo>
                  <a:lnTo>
                    <a:pt x="113330" y="60389"/>
                  </a:lnTo>
                  <a:lnTo>
                    <a:pt x="115253" y="56481"/>
                  </a:lnTo>
                  <a:lnTo>
                    <a:pt x="116837" y="52381"/>
                  </a:lnTo>
                  <a:lnTo>
                    <a:pt x="118242" y="48080"/>
                  </a:lnTo>
                  <a:lnTo>
                    <a:pt x="119114" y="43586"/>
                  </a:lnTo>
                  <a:lnTo>
                    <a:pt x="119819" y="39093"/>
                  </a:lnTo>
                  <a:lnTo>
                    <a:pt x="119992" y="36750"/>
                  </a:lnTo>
                  <a:lnTo>
                    <a:pt x="119992" y="34399"/>
                  </a:lnTo>
                  <a:lnTo>
                    <a:pt x="119992" y="34399"/>
                  </a:lnTo>
                  <a:lnTo>
                    <a:pt x="119819" y="30884"/>
                  </a:lnTo>
                  <a:lnTo>
                    <a:pt x="119294" y="27362"/>
                  </a:lnTo>
                  <a:lnTo>
                    <a:pt x="118588" y="24040"/>
                  </a:lnTo>
                  <a:lnTo>
                    <a:pt x="117536" y="20918"/>
                  </a:lnTo>
                  <a:lnTo>
                    <a:pt x="116312" y="17981"/>
                  </a:lnTo>
                  <a:lnTo>
                    <a:pt x="114727" y="15053"/>
                  </a:lnTo>
                  <a:lnTo>
                    <a:pt x="112977" y="12517"/>
                  </a:lnTo>
                  <a:lnTo>
                    <a:pt x="110873" y="9973"/>
                  </a:lnTo>
                  <a:lnTo>
                    <a:pt x="108763" y="7823"/>
                  </a:lnTo>
                  <a:lnTo>
                    <a:pt x="106307" y="5865"/>
                  </a:lnTo>
                  <a:lnTo>
                    <a:pt x="103851" y="4108"/>
                  </a:lnTo>
                  <a:lnTo>
                    <a:pt x="101222" y="2744"/>
                  </a:lnTo>
                  <a:lnTo>
                    <a:pt x="98240" y="1572"/>
                  </a:lnTo>
                  <a:lnTo>
                    <a:pt x="95258" y="593"/>
                  </a:lnTo>
                  <a:lnTo>
                    <a:pt x="92276" y="200"/>
                  </a:lnTo>
                  <a:lnTo>
                    <a:pt x="89121" y="8"/>
                  </a:lnTo>
                  <a:lnTo>
                    <a:pt x="89121" y="8"/>
                  </a:lnTo>
                  <a:close/>
                </a:path>
              </a:pathLst>
            </a:custGeom>
            <a:solidFill>
              <a:schemeClr val="accent3">
                <a:alpha val="41960"/>
              </a:schemeClr>
            </a:solidFill>
            <a:ln w="12700" cap="flat" cmpd="sng">
              <a:solidFill>
                <a:srgbClr val="B33D36"/>
              </a:solidFill>
              <a:prstDash val="solid"/>
              <a:round/>
              <a:headEnd type="none" w="med" len="med"/>
              <a:tailEnd type="none" w="med" len="med"/>
            </a:ln>
          </p:spPr>
          <p:txBody>
            <a:bodyPr lIns="91425" tIns="91425" rIns="91425" bIns="91425" anchor="ctr" anchorCtr="0">
              <a:noAutofit/>
            </a:bodyPr>
            <a:lstStyle/>
            <a:p>
              <a:pPr>
                <a:buClr>
                  <a:srgbClr val="000000"/>
                </a:buClr>
              </a:pPr>
              <a:endParaRPr sz="1900">
                <a:solidFill>
                  <a:schemeClr val="lt1"/>
                </a:solidFill>
              </a:endParaRPr>
            </a:p>
          </p:txBody>
        </p:sp>
        <p:sp>
          <p:nvSpPr>
            <p:cNvPr id="315" name="Shape 315"/>
            <p:cNvSpPr txBox="1"/>
            <p:nvPr/>
          </p:nvSpPr>
          <p:spPr>
            <a:xfrm>
              <a:off x="4856555" y="2777041"/>
              <a:ext cx="720810" cy="600163"/>
            </a:xfrm>
            <a:prstGeom prst="rect">
              <a:avLst/>
            </a:prstGeom>
            <a:noFill/>
            <a:ln>
              <a:noFill/>
            </a:ln>
          </p:spPr>
          <p:txBody>
            <a:bodyPr lIns="91425" tIns="45700" rIns="91425" bIns="45700" anchor="t" anchorCtr="0">
              <a:noAutofit/>
            </a:bodyPr>
            <a:lstStyle/>
            <a:p>
              <a:pPr algn="ctr">
                <a:buClr>
                  <a:srgbClr val="000000"/>
                </a:buClr>
                <a:buSzPct val="25000"/>
              </a:pPr>
              <a:r>
                <a:rPr lang="en-US" sz="1500">
                  <a:latin typeface="Proxima Nova"/>
                  <a:ea typeface="Proxima Nova"/>
                  <a:cs typeface="Proxima Nova"/>
                  <a:sym typeface="Proxima Nova"/>
                </a:rPr>
                <a:t>Single female, 25-34</a:t>
              </a:r>
            </a:p>
          </p:txBody>
        </p:sp>
      </p:grpSp>
      <p:pic>
        <p:nvPicPr>
          <p:cNvPr id="316" name="Shape 316" descr="business-15721_1920.jpg"/>
          <p:cNvPicPr preferRelativeResize="0"/>
          <p:nvPr/>
        </p:nvPicPr>
        <p:blipFill rotWithShape="1">
          <a:blip r:embed="rId3">
            <a:alphaModFix/>
          </a:blip>
          <a:srcRect/>
          <a:stretch/>
        </p:blipFill>
        <p:spPr>
          <a:xfrm>
            <a:off x="7491485" y="2407349"/>
            <a:ext cx="2976131" cy="4464196"/>
          </a:xfrm>
          <a:prstGeom prst="rect">
            <a:avLst/>
          </a:prstGeom>
          <a:noFill/>
          <a:ln>
            <a:noFill/>
          </a:ln>
        </p:spPr>
      </p:pic>
      <p:grpSp>
        <p:nvGrpSpPr>
          <p:cNvPr id="317" name="Shape 317"/>
          <p:cNvGrpSpPr/>
          <p:nvPr/>
        </p:nvGrpSpPr>
        <p:grpSpPr>
          <a:xfrm>
            <a:off x="6401609" y="5072120"/>
            <a:ext cx="558899" cy="375637"/>
            <a:chOff x="1244800" y="3717225"/>
            <a:chExt cx="449375" cy="302025"/>
          </a:xfrm>
        </p:grpSpPr>
        <p:sp>
          <p:nvSpPr>
            <p:cNvPr id="318" name="Shape 318"/>
            <p:cNvSpPr/>
            <p:nvPr/>
          </p:nvSpPr>
          <p:spPr>
            <a:xfrm>
              <a:off x="1244800" y="3717225"/>
              <a:ext cx="449375" cy="302025"/>
            </a:xfrm>
            <a:custGeom>
              <a:avLst/>
              <a:gdLst/>
              <a:ahLst/>
              <a:cxnLst/>
              <a:rect l="0" t="0" r="0" b="0"/>
              <a:pathLst>
                <a:path w="120000" h="120000" fill="none" extrusionOk="0">
                  <a:moveTo>
                    <a:pt x="113490" y="0"/>
                  </a:moveTo>
                  <a:lnTo>
                    <a:pt x="6502" y="0"/>
                  </a:lnTo>
                  <a:lnTo>
                    <a:pt x="6502" y="0"/>
                  </a:lnTo>
                  <a:lnTo>
                    <a:pt x="5207" y="248"/>
                  </a:lnTo>
                  <a:lnTo>
                    <a:pt x="3905" y="725"/>
                  </a:lnTo>
                  <a:lnTo>
                    <a:pt x="2763" y="1698"/>
                  </a:lnTo>
                  <a:lnTo>
                    <a:pt x="1949" y="2900"/>
                  </a:lnTo>
                  <a:lnTo>
                    <a:pt x="1141" y="4360"/>
                  </a:lnTo>
                  <a:lnTo>
                    <a:pt x="487" y="6049"/>
                  </a:lnTo>
                  <a:lnTo>
                    <a:pt x="166" y="7747"/>
                  </a:lnTo>
                  <a:lnTo>
                    <a:pt x="0" y="9674"/>
                  </a:lnTo>
                  <a:lnTo>
                    <a:pt x="0" y="110315"/>
                  </a:lnTo>
                  <a:lnTo>
                    <a:pt x="0" y="110315"/>
                  </a:lnTo>
                  <a:lnTo>
                    <a:pt x="166" y="112252"/>
                  </a:lnTo>
                  <a:lnTo>
                    <a:pt x="487" y="113940"/>
                  </a:lnTo>
                  <a:lnTo>
                    <a:pt x="1141" y="115639"/>
                  </a:lnTo>
                  <a:lnTo>
                    <a:pt x="1949" y="117089"/>
                  </a:lnTo>
                  <a:lnTo>
                    <a:pt x="2763" y="118301"/>
                  </a:lnTo>
                  <a:lnTo>
                    <a:pt x="3905" y="119264"/>
                  </a:lnTo>
                  <a:lnTo>
                    <a:pt x="5207" y="119751"/>
                  </a:lnTo>
                  <a:lnTo>
                    <a:pt x="6502" y="119990"/>
                  </a:lnTo>
                  <a:lnTo>
                    <a:pt x="113490" y="119990"/>
                  </a:lnTo>
                  <a:lnTo>
                    <a:pt x="113490" y="119990"/>
                  </a:lnTo>
                  <a:lnTo>
                    <a:pt x="114792" y="119751"/>
                  </a:lnTo>
                  <a:lnTo>
                    <a:pt x="116094" y="119264"/>
                  </a:lnTo>
                  <a:lnTo>
                    <a:pt x="117229" y="118301"/>
                  </a:lnTo>
                  <a:lnTo>
                    <a:pt x="118043" y="117089"/>
                  </a:lnTo>
                  <a:lnTo>
                    <a:pt x="118858" y="115639"/>
                  </a:lnTo>
                  <a:lnTo>
                    <a:pt x="119505" y="113940"/>
                  </a:lnTo>
                  <a:lnTo>
                    <a:pt x="119833" y="112252"/>
                  </a:lnTo>
                  <a:lnTo>
                    <a:pt x="119993" y="110315"/>
                  </a:lnTo>
                  <a:lnTo>
                    <a:pt x="119993" y="9674"/>
                  </a:lnTo>
                  <a:lnTo>
                    <a:pt x="119993" y="9674"/>
                  </a:lnTo>
                  <a:lnTo>
                    <a:pt x="119833" y="7747"/>
                  </a:lnTo>
                  <a:lnTo>
                    <a:pt x="119505" y="6049"/>
                  </a:lnTo>
                  <a:lnTo>
                    <a:pt x="118858" y="4360"/>
                  </a:lnTo>
                  <a:lnTo>
                    <a:pt x="118043" y="2900"/>
                  </a:lnTo>
                  <a:lnTo>
                    <a:pt x="117229" y="1698"/>
                  </a:lnTo>
                  <a:lnTo>
                    <a:pt x="116094" y="725"/>
                  </a:lnTo>
                  <a:lnTo>
                    <a:pt x="114792" y="248"/>
                  </a:lnTo>
                  <a:lnTo>
                    <a:pt x="113490" y="0"/>
                  </a:lnTo>
                  <a:lnTo>
                    <a:pt x="113490" y="0"/>
                  </a:lnTo>
                </a:path>
              </a:pathLst>
            </a:custGeom>
            <a:solidFill>
              <a:schemeClr val="accent4"/>
            </a:solidFill>
            <a:ln w="12700" cap="flat" cmpd="sng">
              <a:solidFill>
                <a:srgbClr val="3D7F8B"/>
              </a:solidFill>
              <a:prstDash val="solid"/>
              <a:round/>
              <a:headEnd type="none" w="med" len="med"/>
              <a:tailEnd type="none" w="med" len="med"/>
            </a:ln>
          </p:spPr>
          <p:txBody>
            <a:bodyPr lIns="91425" tIns="91425" rIns="91425" bIns="91425" anchor="ctr" anchorCtr="0">
              <a:noAutofit/>
            </a:bodyPr>
            <a:lstStyle/>
            <a:p>
              <a:pPr>
                <a:buClr>
                  <a:srgbClr val="000000"/>
                </a:buClr>
              </a:pPr>
              <a:endParaRPr sz="1900">
                <a:solidFill>
                  <a:schemeClr val="lt1"/>
                </a:solidFill>
              </a:endParaRPr>
            </a:p>
          </p:txBody>
        </p:sp>
        <p:sp>
          <p:nvSpPr>
            <p:cNvPr id="319" name="Shape 319"/>
            <p:cNvSpPr/>
            <p:nvPr/>
          </p:nvSpPr>
          <p:spPr>
            <a:xfrm>
              <a:off x="1244800" y="3795150"/>
              <a:ext cx="449375" cy="25"/>
            </a:xfrm>
            <a:custGeom>
              <a:avLst/>
              <a:gdLst/>
              <a:ahLst/>
              <a:cxnLst/>
              <a:rect l="0" t="0" r="0" b="0"/>
              <a:pathLst>
                <a:path w="120000" h="120000" fill="none" extrusionOk="0">
                  <a:moveTo>
                    <a:pt x="119993" y="120000"/>
                  </a:moveTo>
                  <a:lnTo>
                    <a:pt x="0" y="120000"/>
                  </a:lnTo>
                </a:path>
              </a:pathLst>
            </a:custGeom>
            <a:solidFill>
              <a:schemeClr val="accent4"/>
            </a:solidFill>
            <a:ln w="12700" cap="flat" cmpd="sng">
              <a:solidFill>
                <a:srgbClr val="3D7F8B"/>
              </a:solidFill>
              <a:prstDash val="solid"/>
              <a:round/>
              <a:headEnd type="none" w="med" len="med"/>
              <a:tailEnd type="none" w="med" len="med"/>
            </a:ln>
          </p:spPr>
          <p:txBody>
            <a:bodyPr lIns="91425" tIns="91425" rIns="91425" bIns="91425" anchor="ctr" anchorCtr="0">
              <a:noAutofit/>
            </a:bodyPr>
            <a:lstStyle/>
            <a:p>
              <a:pPr>
                <a:buClr>
                  <a:srgbClr val="000000"/>
                </a:buClr>
              </a:pPr>
              <a:endParaRPr sz="1900">
                <a:solidFill>
                  <a:schemeClr val="lt1"/>
                </a:solidFill>
              </a:endParaRPr>
            </a:p>
          </p:txBody>
        </p:sp>
        <p:sp>
          <p:nvSpPr>
            <p:cNvPr id="320" name="Shape 320"/>
            <p:cNvSpPr/>
            <p:nvPr/>
          </p:nvSpPr>
          <p:spPr>
            <a:xfrm>
              <a:off x="1244800" y="3853000"/>
              <a:ext cx="449375" cy="25"/>
            </a:xfrm>
            <a:custGeom>
              <a:avLst/>
              <a:gdLst/>
              <a:ahLst/>
              <a:cxnLst/>
              <a:rect l="0" t="0" r="0" b="0"/>
              <a:pathLst>
                <a:path w="120000" h="120000" fill="none" extrusionOk="0">
                  <a:moveTo>
                    <a:pt x="0" y="0"/>
                  </a:moveTo>
                  <a:lnTo>
                    <a:pt x="119993" y="0"/>
                  </a:lnTo>
                </a:path>
              </a:pathLst>
            </a:custGeom>
            <a:solidFill>
              <a:schemeClr val="accent4"/>
            </a:solidFill>
            <a:ln w="12700" cap="flat" cmpd="sng">
              <a:solidFill>
                <a:srgbClr val="3D7F8B"/>
              </a:solidFill>
              <a:prstDash val="solid"/>
              <a:round/>
              <a:headEnd type="none" w="med" len="med"/>
              <a:tailEnd type="none" w="med" len="med"/>
            </a:ln>
          </p:spPr>
          <p:txBody>
            <a:bodyPr lIns="91425" tIns="91425" rIns="91425" bIns="91425" anchor="ctr" anchorCtr="0">
              <a:noAutofit/>
            </a:bodyPr>
            <a:lstStyle/>
            <a:p>
              <a:pPr>
                <a:buClr>
                  <a:srgbClr val="000000"/>
                </a:buClr>
              </a:pPr>
              <a:endParaRPr sz="1900">
                <a:solidFill>
                  <a:schemeClr val="lt1"/>
                </a:solidFill>
              </a:endParaRPr>
            </a:p>
          </p:txBody>
        </p:sp>
        <p:sp>
          <p:nvSpPr>
            <p:cNvPr id="321" name="Shape 321"/>
            <p:cNvSpPr/>
            <p:nvPr/>
          </p:nvSpPr>
          <p:spPr>
            <a:xfrm>
              <a:off x="1302625" y="3893800"/>
              <a:ext cx="161375" cy="25"/>
            </a:xfrm>
            <a:custGeom>
              <a:avLst/>
              <a:gdLst/>
              <a:ahLst/>
              <a:cxnLst/>
              <a:rect l="0" t="0" r="0" b="0"/>
              <a:pathLst>
                <a:path w="120000" h="120000" fill="none" extrusionOk="0">
                  <a:moveTo>
                    <a:pt x="120000" y="0"/>
                  </a:moveTo>
                  <a:lnTo>
                    <a:pt x="18" y="0"/>
                  </a:lnTo>
                </a:path>
              </a:pathLst>
            </a:custGeom>
            <a:solidFill>
              <a:schemeClr val="accent4"/>
            </a:solidFill>
            <a:ln w="12700" cap="flat" cmpd="sng">
              <a:solidFill>
                <a:srgbClr val="3D7F8B"/>
              </a:solidFill>
              <a:prstDash val="solid"/>
              <a:round/>
              <a:headEnd type="none" w="med" len="med"/>
              <a:tailEnd type="none" w="med" len="med"/>
            </a:ln>
          </p:spPr>
          <p:txBody>
            <a:bodyPr lIns="91425" tIns="91425" rIns="91425" bIns="91425" anchor="ctr" anchorCtr="0">
              <a:noAutofit/>
            </a:bodyPr>
            <a:lstStyle/>
            <a:p>
              <a:pPr>
                <a:buClr>
                  <a:srgbClr val="000000"/>
                </a:buClr>
              </a:pPr>
              <a:endParaRPr sz="1900">
                <a:solidFill>
                  <a:schemeClr val="lt1"/>
                </a:solidFill>
              </a:endParaRPr>
            </a:p>
          </p:txBody>
        </p:sp>
        <p:sp>
          <p:nvSpPr>
            <p:cNvPr id="322" name="Shape 322"/>
            <p:cNvSpPr/>
            <p:nvPr/>
          </p:nvSpPr>
          <p:spPr>
            <a:xfrm>
              <a:off x="1302625" y="3933975"/>
              <a:ext cx="110249" cy="25"/>
            </a:xfrm>
            <a:custGeom>
              <a:avLst/>
              <a:gdLst/>
              <a:ahLst/>
              <a:cxnLst/>
              <a:rect l="0" t="0" r="0" b="0"/>
              <a:pathLst>
                <a:path w="120000" h="120000" fill="none" extrusionOk="0">
                  <a:moveTo>
                    <a:pt x="119972" y="120000"/>
                  </a:moveTo>
                  <a:lnTo>
                    <a:pt x="27" y="120000"/>
                  </a:lnTo>
                </a:path>
              </a:pathLst>
            </a:custGeom>
            <a:solidFill>
              <a:schemeClr val="accent4"/>
            </a:solidFill>
            <a:ln w="12700" cap="flat" cmpd="sng">
              <a:solidFill>
                <a:srgbClr val="3D7F8B"/>
              </a:solidFill>
              <a:prstDash val="solid"/>
              <a:round/>
              <a:headEnd type="none" w="med" len="med"/>
              <a:tailEnd type="none" w="med" len="med"/>
            </a:ln>
          </p:spPr>
          <p:txBody>
            <a:bodyPr lIns="91425" tIns="91425" rIns="91425" bIns="91425" anchor="ctr" anchorCtr="0">
              <a:noAutofit/>
            </a:bodyPr>
            <a:lstStyle/>
            <a:p>
              <a:pPr>
                <a:buClr>
                  <a:srgbClr val="000000"/>
                </a:buClr>
              </a:pPr>
              <a:endParaRPr sz="1900">
                <a:solidFill>
                  <a:schemeClr val="lt1"/>
                </a:solidFill>
              </a:endParaRPr>
            </a:p>
          </p:txBody>
        </p:sp>
        <p:sp>
          <p:nvSpPr>
            <p:cNvPr id="323" name="Shape 323"/>
            <p:cNvSpPr/>
            <p:nvPr/>
          </p:nvSpPr>
          <p:spPr>
            <a:xfrm>
              <a:off x="1572975" y="3899875"/>
              <a:ext cx="62125" cy="40224"/>
            </a:xfrm>
            <a:custGeom>
              <a:avLst/>
              <a:gdLst/>
              <a:ahLst/>
              <a:cxnLst/>
              <a:rect l="0" t="0" r="0" b="0"/>
              <a:pathLst>
                <a:path w="120000" h="120000" fill="none" extrusionOk="0">
                  <a:moveTo>
                    <a:pt x="96482" y="74"/>
                  </a:moveTo>
                  <a:lnTo>
                    <a:pt x="23565" y="74"/>
                  </a:lnTo>
                  <a:lnTo>
                    <a:pt x="23565" y="74"/>
                  </a:lnTo>
                  <a:lnTo>
                    <a:pt x="18832" y="74"/>
                  </a:lnTo>
                  <a:lnTo>
                    <a:pt x="14148" y="1864"/>
                  </a:lnTo>
                  <a:lnTo>
                    <a:pt x="10623" y="5518"/>
                  </a:lnTo>
                  <a:lnTo>
                    <a:pt x="7098" y="10963"/>
                  </a:lnTo>
                  <a:lnTo>
                    <a:pt x="4732" y="16407"/>
                  </a:lnTo>
                  <a:lnTo>
                    <a:pt x="2366" y="21852"/>
                  </a:lnTo>
                  <a:lnTo>
                    <a:pt x="1207" y="29086"/>
                  </a:lnTo>
                  <a:lnTo>
                    <a:pt x="0" y="36395"/>
                  </a:lnTo>
                  <a:lnTo>
                    <a:pt x="0" y="83604"/>
                  </a:lnTo>
                  <a:lnTo>
                    <a:pt x="0" y="83604"/>
                  </a:lnTo>
                  <a:lnTo>
                    <a:pt x="1207" y="90839"/>
                  </a:lnTo>
                  <a:lnTo>
                    <a:pt x="2366" y="98147"/>
                  </a:lnTo>
                  <a:lnTo>
                    <a:pt x="4732" y="103592"/>
                  </a:lnTo>
                  <a:lnTo>
                    <a:pt x="7098" y="109036"/>
                  </a:lnTo>
                  <a:lnTo>
                    <a:pt x="10623" y="112691"/>
                  </a:lnTo>
                  <a:lnTo>
                    <a:pt x="14148" y="116270"/>
                  </a:lnTo>
                  <a:lnTo>
                    <a:pt x="18832" y="118135"/>
                  </a:lnTo>
                  <a:lnTo>
                    <a:pt x="23565" y="119925"/>
                  </a:lnTo>
                  <a:lnTo>
                    <a:pt x="96482" y="119925"/>
                  </a:lnTo>
                  <a:lnTo>
                    <a:pt x="96482" y="119925"/>
                  </a:lnTo>
                  <a:lnTo>
                    <a:pt x="101167" y="118135"/>
                  </a:lnTo>
                  <a:lnTo>
                    <a:pt x="105851" y="116270"/>
                  </a:lnTo>
                  <a:lnTo>
                    <a:pt x="109376" y="112691"/>
                  </a:lnTo>
                  <a:lnTo>
                    <a:pt x="112949" y="109036"/>
                  </a:lnTo>
                  <a:lnTo>
                    <a:pt x="115267" y="103592"/>
                  </a:lnTo>
                  <a:lnTo>
                    <a:pt x="117633" y="98147"/>
                  </a:lnTo>
                  <a:lnTo>
                    <a:pt x="119999" y="90839"/>
                  </a:lnTo>
                  <a:lnTo>
                    <a:pt x="119999" y="83604"/>
                  </a:lnTo>
                  <a:lnTo>
                    <a:pt x="119999" y="36395"/>
                  </a:lnTo>
                  <a:lnTo>
                    <a:pt x="119999" y="36395"/>
                  </a:lnTo>
                  <a:lnTo>
                    <a:pt x="119999" y="29086"/>
                  </a:lnTo>
                  <a:lnTo>
                    <a:pt x="117633" y="21852"/>
                  </a:lnTo>
                  <a:lnTo>
                    <a:pt x="115267" y="16407"/>
                  </a:lnTo>
                  <a:lnTo>
                    <a:pt x="112949" y="10963"/>
                  </a:lnTo>
                  <a:lnTo>
                    <a:pt x="109376" y="5518"/>
                  </a:lnTo>
                  <a:lnTo>
                    <a:pt x="105851" y="1864"/>
                  </a:lnTo>
                  <a:lnTo>
                    <a:pt x="101167" y="74"/>
                  </a:lnTo>
                  <a:lnTo>
                    <a:pt x="96482" y="74"/>
                  </a:lnTo>
                  <a:lnTo>
                    <a:pt x="96482" y="74"/>
                  </a:lnTo>
                  <a:close/>
                </a:path>
              </a:pathLst>
            </a:custGeom>
            <a:solidFill>
              <a:schemeClr val="accent4"/>
            </a:solidFill>
            <a:ln w="12700" cap="flat" cmpd="sng">
              <a:solidFill>
                <a:srgbClr val="3D7F8B"/>
              </a:solidFill>
              <a:prstDash val="solid"/>
              <a:round/>
              <a:headEnd type="none" w="med" len="med"/>
              <a:tailEnd type="none" w="med" len="med"/>
            </a:ln>
          </p:spPr>
          <p:txBody>
            <a:bodyPr lIns="91425" tIns="91425" rIns="91425" bIns="91425" anchor="ctr" anchorCtr="0">
              <a:noAutofit/>
            </a:bodyPr>
            <a:lstStyle/>
            <a:p>
              <a:pPr>
                <a:buClr>
                  <a:srgbClr val="000000"/>
                </a:buClr>
              </a:pPr>
              <a:endParaRPr sz="1900">
                <a:solidFill>
                  <a:schemeClr val="lt1"/>
                </a:solidFill>
              </a:endParaRPr>
            </a:p>
          </p:txBody>
        </p:sp>
      </p:grpSp>
      <p:sp>
        <p:nvSpPr>
          <p:cNvPr id="324" name="Shape 324"/>
          <p:cNvSpPr txBox="1"/>
          <p:nvPr/>
        </p:nvSpPr>
        <p:spPr>
          <a:xfrm>
            <a:off x="6200519" y="5594305"/>
            <a:ext cx="961080" cy="800217"/>
          </a:xfrm>
          <a:prstGeom prst="rect">
            <a:avLst/>
          </a:prstGeom>
          <a:noFill/>
          <a:ln>
            <a:noFill/>
          </a:ln>
        </p:spPr>
        <p:txBody>
          <a:bodyPr lIns="121897" tIns="60932" rIns="121897" bIns="60932" anchor="t" anchorCtr="0">
            <a:noAutofit/>
          </a:bodyPr>
          <a:lstStyle/>
          <a:p>
            <a:pPr algn="ctr">
              <a:buClr>
                <a:srgbClr val="000000"/>
              </a:buClr>
              <a:buSzPct val="25000"/>
            </a:pPr>
            <a:r>
              <a:rPr lang="en-US" sz="1500">
                <a:latin typeface="Proxima Nova"/>
                <a:ea typeface="Proxima Nova"/>
                <a:cs typeface="Proxima Nova"/>
                <a:sym typeface="Proxima Nova"/>
              </a:rPr>
              <a:t>Loyalty program member</a:t>
            </a:r>
          </a:p>
        </p:txBody>
      </p:sp>
      <p:sp>
        <p:nvSpPr>
          <p:cNvPr id="325" name="Shape 325"/>
          <p:cNvSpPr/>
          <p:nvPr/>
        </p:nvSpPr>
        <p:spPr>
          <a:xfrm>
            <a:off x="611116" y="1422529"/>
            <a:ext cx="4562227" cy="2780247"/>
          </a:xfrm>
          <a:prstGeom prst="rect">
            <a:avLst/>
          </a:prstGeom>
          <a:noFill/>
          <a:ln>
            <a:noFill/>
          </a:ln>
        </p:spPr>
        <p:txBody>
          <a:bodyPr lIns="25399" tIns="25399" rIns="25399" bIns="25399" anchor="ctr" anchorCtr="0">
            <a:noAutofit/>
          </a:bodyPr>
          <a:lstStyle/>
          <a:p>
            <a:pPr>
              <a:buClr>
                <a:srgbClr val="2581B8"/>
              </a:buClr>
              <a:buSzPct val="25000"/>
            </a:pPr>
            <a:r>
              <a:rPr lang="en-US" sz="2100">
                <a:solidFill>
                  <a:srgbClr val="2581B8"/>
                </a:solidFill>
                <a:latin typeface="Proxima Nova"/>
                <a:ea typeface="Proxima Nova"/>
                <a:cs typeface="Proxima Nova"/>
                <a:sym typeface="Proxima Nova"/>
              </a:rPr>
              <a:t>Demographics</a:t>
            </a:r>
          </a:p>
          <a:p>
            <a:pPr>
              <a:buClr>
                <a:srgbClr val="4C5158"/>
              </a:buClr>
              <a:buSzPct val="25000"/>
            </a:pPr>
            <a:r>
              <a:rPr lang="en-US" sz="1700">
                <a:solidFill>
                  <a:srgbClr val="4C5158"/>
                </a:solidFill>
                <a:latin typeface="Proxima Nova"/>
                <a:ea typeface="Proxima Nova"/>
                <a:cs typeface="Proxima Nova"/>
                <a:sym typeface="Proxima Nova"/>
              </a:rPr>
              <a:t>Target content based on the visitor’s demographic profile</a:t>
            </a:r>
          </a:p>
          <a:p>
            <a:pPr>
              <a:buClr>
                <a:srgbClr val="000000"/>
              </a:buClr>
            </a:pPr>
            <a:endParaRPr sz="1700">
              <a:solidFill>
                <a:srgbClr val="4C5158"/>
              </a:solidFill>
              <a:latin typeface="Proxima Nova"/>
              <a:ea typeface="Proxima Nova"/>
              <a:cs typeface="Proxima Nova"/>
              <a:sym typeface="Proxima Nova"/>
            </a:endParaRPr>
          </a:p>
          <a:p>
            <a:pPr>
              <a:buClr>
                <a:srgbClr val="4C5158"/>
              </a:buClr>
              <a:buSzPct val="25000"/>
            </a:pPr>
            <a:r>
              <a:rPr lang="en-US" sz="1700">
                <a:solidFill>
                  <a:srgbClr val="4C5158"/>
                </a:solidFill>
                <a:latin typeface="Proxima Nova"/>
                <a:ea typeface="Proxima Nova"/>
                <a:cs typeface="Proxima Nova"/>
                <a:sym typeface="Proxima Nova"/>
              </a:rPr>
              <a:t>Examples: </a:t>
            </a:r>
          </a:p>
          <a:p>
            <a:pPr marL="380990" indent="-380990">
              <a:buClr>
                <a:srgbClr val="4C5158"/>
              </a:buClr>
              <a:buSzPct val="100000"/>
              <a:buFont typeface="Arial"/>
              <a:buChar char="•"/>
            </a:pPr>
            <a:r>
              <a:rPr lang="en-US" sz="1700">
                <a:solidFill>
                  <a:srgbClr val="4C5158"/>
                </a:solidFill>
                <a:latin typeface="Proxima Nova"/>
                <a:ea typeface="Proxima Nova"/>
                <a:cs typeface="Proxima Nova"/>
                <a:sym typeface="Proxima Nova"/>
              </a:rPr>
              <a:t>VIP customer</a:t>
            </a:r>
          </a:p>
          <a:p>
            <a:pPr marL="380990" indent="-380990">
              <a:buClr>
                <a:srgbClr val="4C5158"/>
              </a:buClr>
              <a:buSzPct val="100000"/>
              <a:buFont typeface="Arial"/>
              <a:buChar char="•"/>
            </a:pPr>
            <a:r>
              <a:rPr lang="en-US" sz="1700">
                <a:solidFill>
                  <a:srgbClr val="4C5158"/>
                </a:solidFill>
                <a:latin typeface="Proxima Nova"/>
                <a:ea typeface="Proxima Nova"/>
                <a:cs typeface="Proxima Nova"/>
                <a:sym typeface="Proxima Nova"/>
              </a:rPr>
              <a:t>Gender</a:t>
            </a:r>
          </a:p>
          <a:p>
            <a:pPr marL="380990" indent="-380990">
              <a:buClr>
                <a:srgbClr val="4C5158"/>
              </a:buClr>
              <a:buSzPct val="100000"/>
              <a:buFont typeface="Arial"/>
              <a:buChar char="•"/>
            </a:pPr>
            <a:r>
              <a:rPr lang="en-US" sz="1700">
                <a:solidFill>
                  <a:srgbClr val="4C5158"/>
                </a:solidFill>
                <a:latin typeface="Proxima Nova"/>
                <a:ea typeface="Proxima Nova"/>
                <a:cs typeface="Proxima Nova"/>
                <a:sym typeface="Proxima Nova"/>
              </a:rPr>
              <a:t>Industry</a:t>
            </a:r>
          </a:p>
          <a:p>
            <a:pPr marL="380990" indent="-380990">
              <a:buClr>
                <a:srgbClr val="4C5158"/>
              </a:buClr>
              <a:buSzPct val="100000"/>
              <a:buFont typeface="Arial"/>
              <a:buChar char="•"/>
            </a:pPr>
            <a:r>
              <a:rPr lang="en-US" sz="1700">
                <a:solidFill>
                  <a:srgbClr val="4C5158"/>
                </a:solidFill>
                <a:latin typeface="Proxima Nova"/>
                <a:ea typeface="Proxima Nova"/>
                <a:cs typeface="Proxima Nova"/>
                <a:sym typeface="Proxima Nova"/>
              </a:rPr>
              <a:t>Income profile</a:t>
            </a:r>
          </a:p>
          <a:p>
            <a:pPr marL="380990" indent="-380990">
              <a:buClr>
                <a:srgbClr val="000000"/>
              </a:buClr>
            </a:pPr>
            <a:endParaRPr sz="1700">
              <a:solidFill>
                <a:srgbClr val="4C5158"/>
              </a:solidFill>
              <a:latin typeface="Proxima Nova"/>
              <a:ea typeface="Proxima Nova"/>
              <a:cs typeface="Proxima Nova"/>
              <a:sym typeface="Proxima Nova"/>
            </a:endParaRPr>
          </a:p>
        </p:txBody>
      </p:sp>
    </p:spTree>
    <p:extLst>
      <p:ext uri="{BB962C8B-B14F-4D97-AF65-F5344CB8AC3E}">
        <p14:creationId xmlns:p14="http://schemas.microsoft.com/office/powerpoint/2010/main" val="2947283918"/>
      </p:ext>
    </p:extLst>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330"/>
        <p:cNvGrpSpPr/>
        <p:nvPr/>
      </p:nvGrpSpPr>
      <p:grpSpPr>
        <a:xfrm>
          <a:off x="0" y="0"/>
          <a:ext cx="0" cy="0"/>
          <a:chOff x="0" y="0"/>
          <a:chExt cx="0" cy="0"/>
        </a:xfrm>
      </p:grpSpPr>
      <p:sp>
        <p:nvSpPr>
          <p:cNvPr id="331" name="Shape 331"/>
          <p:cNvSpPr txBox="1">
            <a:spLocks noGrp="1"/>
          </p:cNvSpPr>
          <p:nvPr>
            <p:ph type="subTitle" idx="1"/>
          </p:nvPr>
        </p:nvSpPr>
        <p:spPr>
          <a:xfrm>
            <a:off x="611117" y="487680"/>
            <a:ext cx="11256433" cy="990197"/>
          </a:xfrm>
          <a:prstGeom prst="rect">
            <a:avLst/>
          </a:prstGeom>
          <a:noFill/>
          <a:ln>
            <a:noFill/>
          </a:ln>
        </p:spPr>
        <p:txBody>
          <a:bodyPr lIns="121897" tIns="121897" rIns="121897" bIns="121897" anchor="t" anchorCtr="0">
            <a:noAutofit/>
          </a:bodyPr>
          <a:lstStyle/>
          <a:p>
            <a:pPr>
              <a:spcBef>
                <a:spcPts val="0"/>
              </a:spcBef>
              <a:buSzPct val="25000"/>
            </a:pPr>
            <a:r>
              <a:rPr lang="en-US" dirty="0"/>
              <a:t>Create a complete view of Jane you can take action on</a:t>
            </a:r>
          </a:p>
        </p:txBody>
      </p:sp>
      <p:cxnSp>
        <p:nvCxnSpPr>
          <p:cNvPr id="332" name="Shape 332"/>
          <p:cNvCxnSpPr/>
          <p:nvPr/>
        </p:nvCxnSpPr>
        <p:spPr>
          <a:xfrm>
            <a:off x="611117" y="1139344"/>
            <a:ext cx="10970335" cy="0"/>
          </a:xfrm>
          <a:prstGeom prst="straightConnector1">
            <a:avLst/>
          </a:prstGeom>
          <a:noFill/>
          <a:ln w="9525" cap="flat" cmpd="sng">
            <a:solidFill>
              <a:srgbClr val="BFBFBF"/>
            </a:solidFill>
            <a:prstDash val="solid"/>
            <a:round/>
            <a:headEnd type="none" w="med" len="med"/>
            <a:tailEnd type="none" w="med" len="med"/>
          </a:ln>
        </p:spPr>
      </p:cxnSp>
      <p:sp>
        <p:nvSpPr>
          <p:cNvPr id="333" name="Shape 333"/>
          <p:cNvSpPr/>
          <p:nvPr/>
        </p:nvSpPr>
        <p:spPr>
          <a:xfrm>
            <a:off x="8306731" y="3061734"/>
            <a:ext cx="368079" cy="637657"/>
          </a:xfrm>
          <a:custGeom>
            <a:avLst/>
            <a:gdLst/>
            <a:ahLst/>
            <a:cxnLst/>
            <a:rect l="0" t="0" r="0" b="0"/>
            <a:pathLst>
              <a:path w="120000" h="120000" fill="none" extrusionOk="0">
                <a:moveTo>
                  <a:pt x="106913" y="5"/>
                </a:moveTo>
                <a:lnTo>
                  <a:pt x="13096" y="5"/>
                </a:lnTo>
                <a:lnTo>
                  <a:pt x="13096" y="5"/>
                </a:lnTo>
                <a:lnTo>
                  <a:pt x="10380" y="146"/>
                </a:lnTo>
                <a:lnTo>
                  <a:pt x="7906" y="573"/>
                </a:lnTo>
                <a:lnTo>
                  <a:pt x="5686" y="1287"/>
                </a:lnTo>
                <a:lnTo>
                  <a:pt x="3710" y="2141"/>
                </a:lnTo>
                <a:lnTo>
                  <a:pt x="2230" y="3282"/>
                </a:lnTo>
                <a:lnTo>
                  <a:pt x="993" y="4564"/>
                </a:lnTo>
                <a:lnTo>
                  <a:pt x="253" y="5991"/>
                </a:lnTo>
                <a:lnTo>
                  <a:pt x="10" y="7559"/>
                </a:lnTo>
                <a:lnTo>
                  <a:pt x="10" y="112445"/>
                </a:lnTo>
                <a:lnTo>
                  <a:pt x="10" y="112445"/>
                </a:lnTo>
                <a:lnTo>
                  <a:pt x="253" y="114014"/>
                </a:lnTo>
                <a:lnTo>
                  <a:pt x="993" y="115435"/>
                </a:lnTo>
                <a:lnTo>
                  <a:pt x="2230" y="116723"/>
                </a:lnTo>
                <a:lnTo>
                  <a:pt x="3710" y="117858"/>
                </a:lnTo>
                <a:lnTo>
                  <a:pt x="5686" y="118718"/>
                </a:lnTo>
                <a:lnTo>
                  <a:pt x="7906" y="119426"/>
                </a:lnTo>
                <a:lnTo>
                  <a:pt x="10380" y="119853"/>
                </a:lnTo>
                <a:lnTo>
                  <a:pt x="13096" y="120000"/>
                </a:lnTo>
                <a:lnTo>
                  <a:pt x="106913" y="120000"/>
                </a:lnTo>
                <a:lnTo>
                  <a:pt x="106913" y="120000"/>
                </a:lnTo>
                <a:lnTo>
                  <a:pt x="109619" y="119853"/>
                </a:lnTo>
                <a:lnTo>
                  <a:pt x="112093" y="119426"/>
                </a:lnTo>
                <a:lnTo>
                  <a:pt x="114313" y="118718"/>
                </a:lnTo>
                <a:lnTo>
                  <a:pt x="116289" y="117858"/>
                </a:lnTo>
                <a:lnTo>
                  <a:pt x="117769" y="116723"/>
                </a:lnTo>
                <a:lnTo>
                  <a:pt x="119006" y="115435"/>
                </a:lnTo>
                <a:lnTo>
                  <a:pt x="119746" y="114014"/>
                </a:lnTo>
                <a:lnTo>
                  <a:pt x="119989" y="112445"/>
                </a:lnTo>
                <a:lnTo>
                  <a:pt x="119989" y="7559"/>
                </a:lnTo>
                <a:lnTo>
                  <a:pt x="119989" y="7559"/>
                </a:lnTo>
                <a:lnTo>
                  <a:pt x="119746" y="5991"/>
                </a:lnTo>
                <a:lnTo>
                  <a:pt x="119006" y="4564"/>
                </a:lnTo>
                <a:lnTo>
                  <a:pt x="117769" y="3282"/>
                </a:lnTo>
                <a:lnTo>
                  <a:pt x="116289" y="2141"/>
                </a:lnTo>
                <a:lnTo>
                  <a:pt x="114313" y="1287"/>
                </a:lnTo>
                <a:lnTo>
                  <a:pt x="112093" y="573"/>
                </a:lnTo>
                <a:lnTo>
                  <a:pt x="109619" y="146"/>
                </a:lnTo>
                <a:lnTo>
                  <a:pt x="106913" y="5"/>
                </a:lnTo>
                <a:lnTo>
                  <a:pt x="106913" y="5"/>
                </a:lnTo>
                <a:close/>
                <a:moveTo>
                  <a:pt x="56300" y="5705"/>
                </a:moveTo>
                <a:lnTo>
                  <a:pt x="63699" y="5705"/>
                </a:lnTo>
                <a:lnTo>
                  <a:pt x="63699" y="5705"/>
                </a:lnTo>
                <a:lnTo>
                  <a:pt x="64936" y="5845"/>
                </a:lnTo>
                <a:lnTo>
                  <a:pt x="65676" y="6278"/>
                </a:lnTo>
                <a:lnTo>
                  <a:pt x="66416" y="6705"/>
                </a:lnTo>
                <a:lnTo>
                  <a:pt x="66670" y="7413"/>
                </a:lnTo>
                <a:lnTo>
                  <a:pt x="66670" y="7413"/>
                </a:lnTo>
                <a:lnTo>
                  <a:pt x="66416" y="7987"/>
                </a:lnTo>
                <a:lnTo>
                  <a:pt x="65676" y="8554"/>
                </a:lnTo>
                <a:lnTo>
                  <a:pt x="64936" y="8841"/>
                </a:lnTo>
                <a:lnTo>
                  <a:pt x="63699" y="8981"/>
                </a:lnTo>
                <a:lnTo>
                  <a:pt x="56300" y="8981"/>
                </a:lnTo>
                <a:lnTo>
                  <a:pt x="56300" y="8981"/>
                </a:lnTo>
                <a:lnTo>
                  <a:pt x="55063" y="8841"/>
                </a:lnTo>
                <a:lnTo>
                  <a:pt x="54323" y="8554"/>
                </a:lnTo>
                <a:lnTo>
                  <a:pt x="53583" y="7987"/>
                </a:lnTo>
                <a:lnTo>
                  <a:pt x="53340" y="7413"/>
                </a:lnTo>
                <a:lnTo>
                  <a:pt x="53340" y="7413"/>
                </a:lnTo>
                <a:lnTo>
                  <a:pt x="53583" y="6705"/>
                </a:lnTo>
                <a:lnTo>
                  <a:pt x="54323" y="6278"/>
                </a:lnTo>
                <a:lnTo>
                  <a:pt x="55063" y="5845"/>
                </a:lnTo>
                <a:lnTo>
                  <a:pt x="56300" y="5705"/>
                </a:lnTo>
                <a:lnTo>
                  <a:pt x="56300" y="5705"/>
                </a:lnTo>
                <a:close/>
                <a:moveTo>
                  <a:pt x="59999" y="113727"/>
                </a:moveTo>
                <a:lnTo>
                  <a:pt x="59999" y="113727"/>
                </a:lnTo>
                <a:lnTo>
                  <a:pt x="58276" y="113586"/>
                </a:lnTo>
                <a:lnTo>
                  <a:pt x="56543" y="113300"/>
                </a:lnTo>
                <a:lnTo>
                  <a:pt x="55063" y="112873"/>
                </a:lnTo>
                <a:lnTo>
                  <a:pt x="53826" y="112305"/>
                </a:lnTo>
                <a:lnTo>
                  <a:pt x="52843" y="111591"/>
                </a:lnTo>
                <a:lnTo>
                  <a:pt x="52103" y="110737"/>
                </a:lnTo>
                <a:lnTo>
                  <a:pt x="51606" y="109736"/>
                </a:lnTo>
                <a:lnTo>
                  <a:pt x="51363" y="108741"/>
                </a:lnTo>
                <a:lnTo>
                  <a:pt x="51363" y="108741"/>
                </a:lnTo>
                <a:lnTo>
                  <a:pt x="51606" y="107741"/>
                </a:lnTo>
                <a:lnTo>
                  <a:pt x="52103" y="106746"/>
                </a:lnTo>
                <a:lnTo>
                  <a:pt x="52843" y="105892"/>
                </a:lnTo>
                <a:lnTo>
                  <a:pt x="53826" y="105178"/>
                </a:lnTo>
                <a:lnTo>
                  <a:pt x="55063" y="104605"/>
                </a:lnTo>
                <a:lnTo>
                  <a:pt x="56543" y="104177"/>
                </a:lnTo>
                <a:lnTo>
                  <a:pt x="58276" y="103897"/>
                </a:lnTo>
                <a:lnTo>
                  <a:pt x="59999" y="103750"/>
                </a:lnTo>
                <a:lnTo>
                  <a:pt x="59999" y="103750"/>
                </a:lnTo>
                <a:lnTo>
                  <a:pt x="61733" y="103897"/>
                </a:lnTo>
                <a:lnTo>
                  <a:pt x="63456" y="104177"/>
                </a:lnTo>
                <a:lnTo>
                  <a:pt x="64936" y="104605"/>
                </a:lnTo>
                <a:lnTo>
                  <a:pt x="66173" y="105178"/>
                </a:lnTo>
                <a:lnTo>
                  <a:pt x="67156" y="105892"/>
                </a:lnTo>
                <a:lnTo>
                  <a:pt x="67906" y="106746"/>
                </a:lnTo>
                <a:lnTo>
                  <a:pt x="68393" y="107741"/>
                </a:lnTo>
                <a:lnTo>
                  <a:pt x="68646" y="108741"/>
                </a:lnTo>
                <a:lnTo>
                  <a:pt x="68646" y="108741"/>
                </a:lnTo>
                <a:lnTo>
                  <a:pt x="68393" y="109736"/>
                </a:lnTo>
                <a:lnTo>
                  <a:pt x="67906" y="110737"/>
                </a:lnTo>
                <a:lnTo>
                  <a:pt x="67156" y="111591"/>
                </a:lnTo>
                <a:lnTo>
                  <a:pt x="66173" y="112305"/>
                </a:lnTo>
                <a:lnTo>
                  <a:pt x="64936" y="112873"/>
                </a:lnTo>
                <a:lnTo>
                  <a:pt x="63456" y="113300"/>
                </a:lnTo>
                <a:lnTo>
                  <a:pt x="61733" y="113586"/>
                </a:lnTo>
                <a:lnTo>
                  <a:pt x="59999" y="113727"/>
                </a:lnTo>
                <a:lnTo>
                  <a:pt x="59999" y="113727"/>
                </a:lnTo>
                <a:close/>
                <a:moveTo>
                  <a:pt x="106913" y="97483"/>
                </a:moveTo>
                <a:lnTo>
                  <a:pt x="13096" y="97483"/>
                </a:lnTo>
                <a:lnTo>
                  <a:pt x="13096" y="14967"/>
                </a:lnTo>
                <a:lnTo>
                  <a:pt x="106913" y="14967"/>
                </a:lnTo>
                <a:lnTo>
                  <a:pt x="106913" y="97483"/>
                </a:lnTo>
                <a:close/>
              </a:path>
            </a:pathLst>
          </a:custGeom>
          <a:noFill/>
          <a:ln w="12175" cap="rnd" cmpd="sng">
            <a:solidFill>
              <a:schemeClr val="dk2"/>
            </a:solidFill>
            <a:prstDash val="solid"/>
            <a:round/>
            <a:headEnd type="none" w="med" len="med"/>
            <a:tailEnd type="none" w="med" len="med"/>
          </a:ln>
        </p:spPr>
        <p:txBody>
          <a:bodyPr lIns="121897" tIns="121897" rIns="121897" bIns="121897" anchor="ctr" anchorCtr="0">
            <a:noAutofit/>
          </a:bodyPr>
          <a:lstStyle/>
          <a:p>
            <a:pPr>
              <a:buClr>
                <a:srgbClr val="000000"/>
              </a:buClr>
            </a:pPr>
            <a:endParaRPr sz="3700"/>
          </a:p>
        </p:txBody>
      </p:sp>
      <p:sp>
        <p:nvSpPr>
          <p:cNvPr id="334" name="Shape 334"/>
          <p:cNvSpPr txBox="1"/>
          <p:nvPr/>
        </p:nvSpPr>
        <p:spPr>
          <a:xfrm>
            <a:off x="7769807" y="3815809"/>
            <a:ext cx="1441924" cy="800217"/>
          </a:xfrm>
          <a:prstGeom prst="rect">
            <a:avLst/>
          </a:prstGeom>
          <a:noFill/>
          <a:ln>
            <a:noFill/>
          </a:ln>
        </p:spPr>
        <p:txBody>
          <a:bodyPr lIns="121897" tIns="60932" rIns="121897" bIns="60932" anchor="t" anchorCtr="0">
            <a:noAutofit/>
          </a:bodyPr>
          <a:lstStyle/>
          <a:p>
            <a:pPr algn="ctr">
              <a:buClr>
                <a:srgbClr val="000000"/>
              </a:buClr>
              <a:buSzPct val="25000"/>
            </a:pPr>
            <a:r>
              <a:rPr lang="en-US" sz="1500">
                <a:latin typeface="Proxima Nova"/>
                <a:ea typeface="Proxima Nova"/>
                <a:cs typeface="Proxima Nova"/>
                <a:sym typeface="Proxima Nova"/>
              </a:rPr>
              <a:t>Browsing on her mobile phone today</a:t>
            </a:r>
          </a:p>
        </p:txBody>
      </p:sp>
      <p:grpSp>
        <p:nvGrpSpPr>
          <p:cNvPr id="335" name="Shape 335"/>
          <p:cNvGrpSpPr/>
          <p:nvPr/>
        </p:nvGrpSpPr>
        <p:grpSpPr>
          <a:xfrm>
            <a:off x="8768354" y="5028067"/>
            <a:ext cx="599788" cy="575567"/>
            <a:chOff x="6605925" y="948050"/>
            <a:chExt cx="482250" cy="462775"/>
          </a:xfrm>
        </p:grpSpPr>
        <p:sp>
          <p:nvSpPr>
            <p:cNvPr id="336" name="Shape 336"/>
            <p:cNvSpPr/>
            <p:nvPr/>
          </p:nvSpPr>
          <p:spPr>
            <a:xfrm>
              <a:off x="6847025" y="1209875"/>
              <a:ext cx="60324" cy="200950"/>
            </a:xfrm>
            <a:custGeom>
              <a:avLst/>
              <a:gdLst/>
              <a:ahLst/>
              <a:cxnLst/>
              <a:rect l="0" t="0" r="0" b="0"/>
              <a:pathLst>
                <a:path w="120000" h="120000" fill="none" extrusionOk="0">
                  <a:moveTo>
                    <a:pt x="119950" y="101816"/>
                  </a:moveTo>
                  <a:lnTo>
                    <a:pt x="119950" y="101816"/>
                  </a:lnTo>
                  <a:lnTo>
                    <a:pt x="118756" y="105444"/>
                  </a:lnTo>
                  <a:lnTo>
                    <a:pt x="115126" y="108728"/>
                  </a:lnTo>
                  <a:lnTo>
                    <a:pt x="110252" y="111998"/>
                  </a:lnTo>
                  <a:lnTo>
                    <a:pt x="102992" y="114535"/>
                  </a:lnTo>
                  <a:lnTo>
                    <a:pt x="93294" y="116715"/>
                  </a:lnTo>
                  <a:lnTo>
                    <a:pt x="83597" y="118536"/>
                  </a:lnTo>
                  <a:lnTo>
                    <a:pt x="72706" y="119626"/>
                  </a:lnTo>
                  <a:lnTo>
                    <a:pt x="60621" y="120000"/>
                  </a:lnTo>
                  <a:lnTo>
                    <a:pt x="60621" y="120000"/>
                  </a:lnTo>
                  <a:lnTo>
                    <a:pt x="48487" y="119626"/>
                  </a:lnTo>
                  <a:lnTo>
                    <a:pt x="36402" y="118536"/>
                  </a:lnTo>
                  <a:lnTo>
                    <a:pt x="26705" y="116715"/>
                  </a:lnTo>
                  <a:lnTo>
                    <a:pt x="18201" y="114535"/>
                  </a:lnTo>
                  <a:lnTo>
                    <a:pt x="9747" y="111998"/>
                  </a:lnTo>
                  <a:lnTo>
                    <a:pt x="4873" y="108728"/>
                  </a:lnTo>
                  <a:lnTo>
                    <a:pt x="1243" y="105444"/>
                  </a:lnTo>
                  <a:lnTo>
                    <a:pt x="49" y="101816"/>
                  </a:lnTo>
                  <a:lnTo>
                    <a:pt x="49" y="14"/>
                  </a:lnTo>
                </a:path>
              </a:pathLst>
            </a:custGeom>
            <a:noFill/>
            <a:ln w="12175" cap="rnd" cmpd="sng">
              <a:solidFill>
                <a:srgbClr val="F99792"/>
              </a:solidFill>
              <a:prstDash val="solid"/>
              <a:round/>
              <a:headEnd type="none" w="med" len="med"/>
              <a:tailEnd type="none" w="med" len="med"/>
            </a:ln>
          </p:spPr>
          <p:txBody>
            <a:bodyPr lIns="91425" tIns="91425" rIns="91425" bIns="91425" anchor="ctr" anchorCtr="0">
              <a:noAutofit/>
            </a:bodyPr>
            <a:lstStyle/>
            <a:p>
              <a:pPr>
                <a:buClr>
                  <a:srgbClr val="000000"/>
                </a:buClr>
              </a:pPr>
              <a:endParaRPr sz="1900"/>
            </a:p>
          </p:txBody>
        </p:sp>
        <p:sp>
          <p:nvSpPr>
            <p:cNvPr id="337" name="Shape 337"/>
            <p:cNvSpPr/>
            <p:nvPr/>
          </p:nvSpPr>
          <p:spPr>
            <a:xfrm>
              <a:off x="6605925" y="971800"/>
              <a:ext cx="482250" cy="228349"/>
            </a:xfrm>
            <a:custGeom>
              <a:avLst/>
              <a:gdLst/>
              <a:ahLst/>
              <a:cxnLst/>
              <a:rect l="0" t="0" r="0" b="0"/>
              <a:pathLst>
                <a:path w="120000" h="120000" fill="none" extrusionOk="0">
                  <a:moveTo>
                    <a:pt x="31060" y="115835"/>
                  </a:moveTo>
                  <a:lnTo>
                    <a:pt x="31060" y="115835"/>
                  </a:lnTo>
                  <a:lnTo>
                    <a:pt x="32423" y="113917"/>
                  </a:lnTo>
                  <a:lnTo>
                    <a:pt x="33940" y="111683"/>
                  </a:lnTo>
                  <a:lnTo>
                    <a:pt x="35757" y="109437"/>
                  </a:lnTo>
                  <a:lnTo>
                    <a:pt x="37573" y="107519"/>
                  </a:lnTo>
                  <a:lnTo>
                    <a:pt x="39545" y="105601"/>
                  </a:lnTo>
                  <a:lnTo>
                    <a:pt x="41517" y="104313"/>
                  </a:lnTo>
                  <a:lnTo>
                    <a:pt x="43483" y="103354"/>
                  </a:lnTo>
                  <a:lnTo>
                    <a:pt x="45455" y="103039"/>
                  </a:lnTo>
                  <a:lnTo>
                    <a:pt x="45455" y="103039"/>
                  </a:lnTo>
                  <a:lnTo>
                    <a:pt x="47421" y="103354"/>
                  </a:lnTo>
                  <a:lnTo>
                    <a:pt x="49244" y="103682"/>
                  </a:lnTo>
                  <a:lnTo>
                    <a:pt x="50911" y="104313"/>
                  </a:lnTo>
                  <a:lnTo>
                    <a:pt x="52578" y="105601"/>
                  </a:lnTo>
                  <a:lnTo>
                    <a:pt x="54239" y="106875"/>
                  </a:lnTo>
                  <a:lnTo>
                    <a:pt x="55757" y="108478"/>
                  </a:lnTo>
                  <a:lnTo>
                    <a:pt x="57119" y="110081"/>
                  </a:lnTo>
                  <a:lnTo>
                    <a:pt x="58482" y="111999"/>
                  </a:lnTo>
                  <a:lnTo>
                    <a:pt x="61511" y="111999"/>
                  </a:lnTo>
                  <a:lnTo>
                    <a:pt x="61511" y="111999"/>
                  </a:lnTo>
                  <a:lnTo>
                    <a:pt x="62880" y="110081"/>
                  </a:lnTo>
                  <a:lnTo>
                    <a:pt x="64242" y="108478"/>
                  </a:lnTo>
                  <a:lnTo>
                    <a:pt x="65754" y="106875"/>
                  </a:lnTo>
                  <a:lnTo>
                    <a:pt x="67421" y="105601"/>
                  </a:lnTo>
                  <a:lnTo>
                    <a:pt x="69088" y="104313"/>
                  </a:lnTo>
                  <a:lnTo>
                    <a:pt x="70755" y="103682"/>
                  </a:lnTo>
                  <a:lnTo>
                    <a:pt x="72572" y="103354"/>
                  </a:lnTo>
                  <a:lnTo>
                    <a:pt x="74544" y="103039"/>
                  </a:lnTo>
                  <a:lnTo>
                    <a:pt x="74544" y="103039"/>
                  </a:lnTo>
                  <a:lnTo>
                    <a:pt x="76516" y="103354"/>
                  </a:lnTo>
                  <a:lnTo>
                    <a:pt x="78482" y="104313"/>
                  </a:lnTo>
                  <a:lnTo>
                    <a:pt x="80454" y="105601"/>
                  </a:lnTo>
                  <a:lnTo>
                    <a:pt x="82419" y="107519"/>
                  </a:lnTo>
                  <a:lnTo>
                    <a:pt x="84242" y="109437"/>
                  </a:lnTo>
                  <a:lnTo>
                    <a:pt x="86059" y="111683"/>
                  </a:lnTo>
                  <a:lnTo>
                    <a:pt x="87576" y="113917"/>
                  </a:lnTo>
                  <a:lnTo>
                    <a:pt x="88939" y="115835"/>
                  </a:lnTo>
                  <a:lnTo>
                    <a:pt x="88939" y="115835"/>
                  </a:lnTo>
                  <a:lnTo>
                    <a:pt x="90301" y="113601"/>
                  </a:lnTo>
                  <a:lnTo>
                    <a:pt x="91968" y="111355"/>
                  </a:lnTo>
                  <a:lnTo>
                    <a:pt x="93636" y="109437"/>
                  </a:lnTo>
                  <a:lnTo>
                    <a:pt x="95601" y="107519"/>
                  </a:lnTo>
                  <a:lnTo>
                    <a:pt x="97573" y="105601"/>
                  </a:lnTo>
                  <a:lnTo>
                    <a:pt x="99545" y="104313"/>
                  </a:lnTo>
                  <a:lnTo>
                    <a:pt x="101667" y="103354"/>
                  </a:lnTo>
                  <a:lnTo>
                    <a:pt x="103632" y="103039"/>
                  </a:lnTo>
                  <a:lnTo>
                    <a:pt x="103632" y="103039"/>
                  </a:lnTo>
                  <a:lnTo>
                    <a:pt x="106208" y="103354"/>
                  </a:lnTo>
                  <a:lnTo>
                    <a:pt x="108783" y="104313"/>
                  </a:lnTo>
                  <a:lnTo>
                    <a:pt x="111060" y="105916"/>
                  </a:lnTo>
                  <a:lnTo>
                    <a:pt x="113331" y="107834"/>
                  </a:lnTo>
                  <a:lnTo>
                    <a:pt x="115297" y="110081"/>
                  </a:lnTo>
                  <a:lnTo>
                    <a:pt x="117119" y="112958"/>
                  </a:lnTo>
                  <a:lnTo>
                    <a:pt x="118786" y="116479"/>
                  </a:lnTo>
                  <a:lnTo>
                    <a:pt x="119993" y="120000"/>
                  </a:lnTo>
                  <a:lnTo>
                    <a:pt x="119993" y="120000"/>
                  </a:lnTo>
                  <a:lnTo>
                    <a:pt x="119844" y="114232"/>
                  </a:lnTo>
                  <a:lnTo>
                    <a:pt x="119390" y="108162"/>
                  </a:lnTo>
                  <a:lnTo>
                    <a:pt x="118936" y="102723"/>
                  </a:lnTo>
                  <a:lnTo>
                    <a:pt x="118482" y="96956"/>
                  </a:lnTo>
                  <a:lnTo>
                    <a:pt x="117723" y="91202"/>
                  </a:lnTo>
                  <a:lnTo>
                    <a:pt x="116964" y="85763"/>
                  </a:lnTo>
                  <a:lnTo>
                    <a:pt x="115906" y="80324"/>
                  </a:lnTo>
                  <a:lnTo>
                    <a:pt x="114998" y="75200"/>
                  </a:lnTo>
                  <a:lnTo>
                    <a:pt x="113785" y="70076"/>
                  </a:lnTo>
                  <a:lnTo>
                    <a:pt x="112423" y="64966"/>
                  </a:lnTo>
                  <a:lnTo>
                    <a:pt x="111060" y="59842"/>
                  </a:lnTo>
                  <a:lnTo>
                    <a:pt x="109542" y="55047"/>
                  </a:lnTo>
                  <a:lnTo>
                    <a:pt x="108024" y="50238"/>
                  </a:lnTo>
                  <a:lnTo>
                    <a:pt x="106208" y="45758"/>
                  </a:lnTo>
                  <a:lnTo>
                    <a:pt x="104391" y="41291"/>
                  </a:lnTo>
                  <a:lnTo>
                    <a:pt x="102419" y="37127"/>
                  </a:lnTo>
                  <a:lnTo>
                    <a:pt x="102419" y="37127"/>
                  </a:lnTo>
                  <a:lnTo>
                    <a:pt x="100454" y="32962"/>
                  </a:lnTo>
                  <a:lnTo>
                    <a:pt x="98482" y="29126"/>
                  </a:lnTo>
                  <a:lnTo>
                    <a:pt x="96360" y="25605"/>
                  </a:lnTo>
                  <a:lnTo>
                    <a:pt x="94090" y="22412"/>
                  </a:lnTo>
                  <a:lnTo>
                    <a:pt x="91813" y="19207"/>
                  </a:lnTo>
                  <a:lnTo>
                    <a:pt x="89542" y="16330"/>
                  </a:lnTo>
                  <a:lnTo>
                    <a:pt x="87116" y="13453"/>
                  </a:lnTo>
                  <a:lnTo>
                    <a:pt x="84696" y="11206"/>
                  </a:lnTo>
                  <a:lnTo>
                    <a:pt x="82270" y="8973"/>
                  </a:lnTo>
                  <a:lnTo>
                    <a:pt x="79695" y="6726"/>
                  </a:lnTo>
                  <a:lnTo>
                    <a:pt x="77119" y="5123"/>
                  </a:lnTo>
                  <a:lnTo>
                    <a:pt x="74544" y="3534"/>
                  </a:lnTo>
                  <a:lnTo>
                    <a:pt x="71819" y="2246"/>
                  </a:lnTo>
                  <a:lnTo>
                    <a:pt x="69244" y="1287"/>
                  </a:lnTo>
                  <a:lnTo>
                    <a:pt x="66513" y="643"/>
                  </a:lnTo>
                  <a:lnTo>
                    <a:pt x="63788" y="13"/>
                  </a:lnTo>
                  <a:lnTo>
                    <a:pt x="56211" y="13"/>
                  </a:lnTo>
                  <a:lnTo>
                    <a:pt x="56211" y="13"/>
                  </a:lnTo>
                  <a:lnTo>
                    <a:pt x="53486" y="643"/>
                  </a:lnTo>
                  <a:lnTo>
                    <a:pt x="50755" y="1287"/>
                  </a:lnTo>
                  <a:lnTo>
                    <a:pt x="48180" y="2246"/>
                  </a:lnTo>
                  <a:lnTo>
                    <a:pt x="45455" y="3534"/>
                  </a:lnTo>
                  <a:lnTo>
                    <a:pt x="42880" y="5123"/>
                  </a:lnTo>
                  <a:lnTo>
                    <a:pt x="40304" y="6726"/>
                  </a:lnTo>
                  <a:lnTo>
                    <a:pt x="37729" y="8973"/>
                  </a:lnTo>
                  <a:lnTo>
                    <a:pt x="35303" y="11206"/>
                  </a:lnTo>
                  <a:lnTo>
                    <a:pt x="32877" y="13453"/>
                  </a:lnTo>
                  <a:lnTo>
                    <a:pt x="30457" y="16330"/>
                  </a:lnTo>
                  <a:lnTo>
                    <a:pt x="28180" y="19207"/>
                  </a:lnTo>
                  <a:lnTo>
                    <a:pt x="25909" y="22412"/>
                  </a:lnTo>
                  <a:lnTo>
                    <a:pt x="23639" y="25605"/>
                  </a:lnTo>
                  <a:lnTo>
                    <a:pt x="21517" y="29126"/>
                  </a:lnTo>
                  <a:lnTo>
                    <a:pt x="19545" y="32962"/>
                  </a:lnTo>
                  <a:lnTo>
                    <a:pt x="17580" y="37127"/>
                  </a:lnTo>
                  <a:lnTo>
                    <a:pt x="17580" y="37127"/>
                  </a:lnTo>
                  <a:lnTo>
                    <a:pt x="15608" y="41291"/>
                  </a:lnTo>
                  <a:lnTo>
                    <a:pt x="13791" y="45758"/>
                  </a:lnTo>
                  <a:lnTo>
                    <a:pt x="11968" y="50238"/>
                  </a:lnTo>
                  <a:lnTo>
                    <a:pt x="10457" y="55047"/>
                  </a:lnTo>
                  <a:lnTo>
                    <a:pt x="8939" y="59842"/>
                  </a:lnTo>
                  <a:lnTo>
                    <a:pt x="7576" y="64966"/>
                  </a:lnTo>
                  <a:lnTo>
                    <a:pt x="6214" y="70076"/>
                  </a:lnTo>
                  <a:lnTo>
                    <a:pt x="5001" y="75200"/>
                  </a:lnTo>
                  <a:lnTo>
                    <a:pt x="4093" y="80324"/>
                  </a:lnTo>
                  <a:lnTo>
                    <a:pt x="3029" y="85763"/>
                  </a:lnTo>
                  <a:lnTo>
                    <a:pt x="2276" y="91202"/>
                  </a:lnTo>
                  <a:lnTo>
                    <a:pt x="1517" y="96956"/>
                  </a:lnTo>
                  <a:lnTo>
                    <a:pt x="1063" y="102723"/>
                  </a:lnTo>
                  <a:lnTo>
                    <a:pt x="609" y="108162"/>
                  </a:lnTo>
                  <a:lnTo>
                    <a:pt x="155" y="114232"/>
                  </a:lnTo>
                  <a:lnTo>
                    <a:pt x="0" y="120000"/>
                  </a:lnTo>
                  <a:lnTo>
                    <a:pt x="0" y="120000"/>
                  </a:lnTo>
                  <a:lnTo>
                    <a:pt x="1213" y="116479"/>
                  </a:lnTo>
                  <a:lnTo>
                    <a:pt x="2880" y="112958"/>
                  </a:lnTo>
                  <a:lnTo>
                    <a:pt x="4696" y="110081"/>
                  </a:lnTo>
                  <a:lnTo>
                    <a:pt x="6668" y="107834"/>
                  </a:lnTo>
                  <a:lnTo>
                    <a:pt x="8939" y="105916"/>
                  </a:lnTo>
                  <a:lnTo>
                    <a:pt x="11216" y="104313"/>
                  </a:lnTo>
                  <a:lnTo>
                    <a:pt x="13791" y="103354"/>
                  </a:lnTo>
                  <a:lnTo>
                    <a:pt x="16367" y="103039"/>
                  </a:lnTo>
                  <a:lnTo>
                    <a:pt x="16367" y="103039"/>
                  </a:lnTo>
                  <a:lnTo>
                    <a:pt x="18332" y="103354"/>
                  </a:lnTo>
                  <a:lnTo>
                    <a:pt x="20454" y="104313"/>
                  </a:lnTo>
                  <a:lnTo>
                    <a:pt x="22426" y="105601"/>
                  </a:lnTo>
                  <a:lnTo>
                    <a:pt x="24398" y="107519"/>
                  </a:lnTo>
                  <a:lnTo>
                    <a:pt x="26363" y="109437"/>
                  </a:lnTo>
                  <a:lnTo>
                    <a:pt x="28031" y="111355"/>
                  </a:lnTo>
                  <a:lnTo>
                    <a:pt x="29698" y="113601"/>
                  </a:lnTo>
                  <a:lnTo>
                    <a:pt x="31060" y="115835"/>
                  </a:lnTo>
                  <a:lnTo>
                    <a:pt x="31060" y="115835"/>
                  </a:lnTo>
                  <a:close/>
                </a:path>
              </a:pathLst>
            </a:custGeom>
            <a:noFill/>
            <a:ln w="12175" cap="rnd" cmpd="sng">
              <a:solidFill>
                <a:srgbClr val="F99792"/>
              </a:solidFill>
              <a:prstDash val="solid"/>
              <a:round/>
              <a:headEnd type="none" w="med" len="med"/>
              <a:tailEnd type="none" w="med" len="med"/>
            </a:ln>
          </p:spPr>
          <p:txBody>
            <a:bodyPr lIns="91425" tIns="91425" rIns="91425" bIns="91425" anchor="ctr" anchorCtr="0">
              <a:noAutofit/>
            </a:bodyPr>
            <a:lstStyle/>
            <a:p>
              <a:pPr>
                <a:buClr>
                  <a:srgbClr val="000000"/>
                </a:buClr>
              </a:pPr>
              <a:endParaRPr sz="1900"/>
            </a:p>
          </p:txBody>
        </p:sp>
        <p:sp>
          <p:nvSpPr>
            <p:cNvPr id="338" name="Shape 338"/>
            <p:cNvSpPr/>
            <p:nvPr/>
          </p:nvSpPr>
          <p:spPr>
            <a:xfrm>
              <a:off x="6847025" y="948050"/>
              <a:ext cx="25" cy="23775"/>
            </a:xfrm>
            <a:custGeom>
              <a:avLst/>
              <a:gdLst/>
              <a:ahLst/>
              <a:cxnLst/>
              <a:rect l="0" t="0" r="0" b="0"/>
              <a:pathLst>
                <a:path w="120000" h="120000" fill="none" extrusionOk="0">
                  <a:moveTo>
                    <a:pt x="120000" y="120000"/>
                  </a:moveTo>
                  <a:lnTo>
                    <a:pt x="120000" y="126"/>
                  </a:lnTo>
                </a:path>
              </a:pathLst>
            </a:custGeom>
            <a:noFill/>
            <a:ln w="12175" cap="rnd" cmpd="sng">
              <a:solidFill>
                <a:srgbClr val="F99792"/>
              </a:solidFill>
              <a:prstDash val="solid"/>
              <a:round/>
              <a:headEnd type="none" w="med" len="med"/>
              <a:tailEnd type="none" w="med" len="med"/>
            </a:ln>
          </p:spPr>
          <p:txBody>
            <a:bodyPr lIns="91425" tIns="91425" rIns="91425" bIns="91425" anchor="ctr" anchorCtr="0">
              <a:noAutofit/>
            </a:bodyPr>
            <a:lstStyle/>
            <a:p>
              <a:pPr>
                <a:buClr>
                  <a:srgbClr val="000000"/>
                </a:buClr>
              </a:pPr>
              <a:endParaRPr sz="1900"/>
            </a:p>
          </p:txBody>
        </p:sp>
        <p:sp>
          <p:nvSpPr>
            <p:cNvPr id="339" name="Shape 339"/>
            <p:cNvSpPr/>
            <p:nvPr/>
          </p:nvSpPr>
          <p:spPr>
            <a:xfrm>
              <a:off x="6847025" y="1001025"/>
              <a:ext cx="25" cy="183899"/>
            </a:xfrm>
            <a:custGeom>
              <a:avLst/>
              <a:gdLst/>
              <a:ahLst/>
              <a:cxnLst/>
              <a:rect l="0" t="0" r="0" b="0"/>
              <a:pathLst>
                <a:path w="120000" h="120000" fill="none" extrusionOk="0">
                  <a:moveTo>
                    <a:pt x="120000" y="16"/>
                  </a:moveTo>
                  <a:lnTo>
                    <a:pt x="120000" y="120000"/>
                  </a:lnTo>
                </a:path>
              </a:pathLst>
            </a:custGeom>
            <a:noFill/>
            <a:ln w="12175" cap="rnd" cmpd="sng">
              <a:solidFill>
                <a:srgbClr val="F99792"/>
              </a:solidFill>
              <a:prstDash val="solid"/>
              <a:round/>
              <a:headEnd type="none" w="med" len="med"/>
              <a:tailEnd type="none" w="med" len="med"/>
            </a:ln>
          </p:spPr>
          <p:txBody>
            <a:bodyPr lIns="91425" tIns="91425" rIns="91425" bIns="91425" anchor="ctr" anchorCtr="0">
              <a:noAutofit/>
            </a:bodyPr>
            <a:lstStyle/>
            <a:p>
              <a:pPr>
                <a:buClr>
                  <a:srgbClr val="000000"/>
                </a:buClr>
              </a:pPr>
              <a:endParaRPr sz="1900"/>
            </a:p>
          </p:txBody>
        </p:sp>
        <p:sp>
          <p:nvSpPr>
            <p:cNvPr id="340" name="Shape 340"/>
            <p:cNvSpPr/>
            <p:nvPr/>
          </p:nvSpPr>
          <p:spPr>
            <a:xfrm>
              <a:off x="6872000" y="994325"/>
              <a:ext cx="85275" cy="190600"/>
            </a:xfrm>
            <a:custGeom>
              <a:avLst/>
              <a:gdLst/>
              <a:ahLst/>
              <a:cxnLst/>
              <a:rect l="0" t="0" r="0" b="0"/>
              <a:pathLst>
                <a:path w="120000" h="120000" fill="none" extrusionOk="0">
                  <a:moveTo>
                    <a:pt x="119964" y="120000"/>
                  </a:moveTo>
                  <a:lnTo>
                    <a:pt x="119964" y="120000"/>
                  </a:lnTo>
                  <a:lnTo>
                    <a:pt x="117396" y="111941"/>
                  </a:lnTo>
                  <a:lnTo>
                    <a:pt x="113104" y="100828"/>
                  </a:lnTo>
                  <a:lnTo>
                    <a:pt x="110536" y="93934"/>
                  </a:lnTo>
                  <a:lnTo>
                    <a:pt x="106244" y="86647"/>
                  </a:lnTo>
                  <a:lnTo>
                    <a:pt x="101108" y="78604"/>
                  </a:lnTo>
                  <a:lnTo>
                    <a:pt x="95127" y="70545"/>
                  </a:lnTo>
                  <a:lnTo>
                    <a:pt x="88267" y="61731"/>
                  </a:lnTo>
                  <a:lnTo>
                    <a:pt x="79683" y="52917"/>
                  </a:lnTo>
                  <a:lnTo>
                    <a:pt x="70290" y="44102"/>
                  </a:lnTo>
                  <a:lnTo>
                    <a:pt x="59138" y="34895"/>
                  </a:lnTo>
                  <a:lnTo>
                    <a:pt x="47141" y="25703"/>
                  </a:lnTo>
                  <a:lnTo>
                    <a:pt x="33421" y="16873"/>
                  </a:lnTo>
                  <a:lnTo>
                    <a:pt x="17167" y="8058"/>
                  </a:lnTo>
                  <a:lnTo>
                    <a:pt x="0" y="15"/>
                  </a:lnTo>
                </a:path>
              </a:pathLst>
            </a:custGeom>
            <a:noFill/>
            <a:ln w="12175" cap="rnd" cmpd="sng">
              <a:solidFill>
                <a:srgbClr val="F99792"/>
              </a:solidFill>
              <a:prstDash val="solid"/>
              <a:round/>
              <a:headEnd type="none" w="med" len="med"/>
              <a:tailEnd type="none" w="med" len="med"/>
            </a:ln>
          </p:spPr>
          <p:txBody>
            <a:bodyPr lIns="91425" tIns="91425" rIns="91425" bIns="91425" anchor="ctr" anchorCtr="0">
              <a:noAutofit/>
            </a:bodyPr>
            <a:lstStyle/>
            <a:p>
              <a:pPr>
                <a:buClr>
                  <a:srgbClr val="000000"/>
                </a:buClr>
              </a:pPr>
              <a:endParaRPr sz="1900"/>
            </a:p>
          </p:txBody>
        </p:sp>
        <p:sp>
          <p:nvSpPr>
            <p:cNvPr id="341" name="Shape 341"/>
            <p:cNvSpPr/>
            <p:nvPr/>
          </p:nvSpPr>
          <p:spPr>
            <a:xfrm>
              <a:off x="6736825" y="994325"/>
              <a:ext cx="85275" cy="190600"/>
            </a:xfrm>
            <a:custGeom>
              <a:avLst/>
              <a:gdLst/>
              <a:ahLst/>
              <a:cxnLst/>
              <a:rect l="0" t="0" r="0" b="0"/>
              <a:pathLst>
                <a:path w="120000" h="120000" fill="none" extrusionOk="0">
                  <a:moveTo>
                    <a:pt x="119964" y="15"/>
                  </a:moveTo>
                  <a:lnTo>
                    <a:pt x="119964" y="15"/>
                  </a:lnTo>
                  <a:lnTo>
                    <a:pt x="102832" y="8058"/>
                  </a:lnTo>
                  <a:lnTo>
                    <a:pt x="86578" y="16873"/>
                  </a:lnTo>
                  <a:lnTo>
                    <a:pt x="72858" y="25703"/>
                  </a:lnTo>
                  <a:lnTo>
                    <a:pt x="60017" y="34895"/>
                  </a:lnTo>
                  <a:lnTo>
                    <a:pt x="49709" y="44102"/>
                  </a:lnTo>
                  <a:lnTo>
                    <a:pt x="39437" y="52917"/>
                  </a:lnTo>
                  <a:lnTo>
                    <a:pt x="31732" y="61731"/>
                  </a:lnTo>
                  <a:lnTo>
                    <a:pt x="24872" y="70545"/>
                  </a:lnTo>
                  <a:lnTo>
                    <a:pt x="18856" y="78604"/>
                  </a:lnTo>
                  <a:lnTo>
                    <a:pt x="13720" y="86647"/>
                  </a:lnTo>
                  <a:lnTo>
                    <a:pt x="9463" y="93934"/>
                  </a:lnTo>
                  <a:lnTo>
                    <a:pt x="6015" y="100828"/>
                  </a:lnTo>
                  <a:lnTo>
                    <a:pt x="1723" y="111941"/>
                  </a:lnTo>
                  <a:lnTo>
                    <a:pt x="35" y="120000"/>
                  </a:lnTo>
                </a:path>
              </a:pathLst>
            </a:custGeom>
            <a:noFill/>
            <a:ln w="12175" cap="rnd" cmpd="sng">
              <a:solidFill>
                <a:srgbClr val="F99792"/>
              </a:solidFill>
              <a:prstDash val="solid"/>
              <a:round/>
              <a:headEnd type="none" w="med" len="med"/>
              <a:tailEnd type="none" w="med" len="med"/>
            </a:ln>
          </p:spPr>
          <p:txBody>
            <a:bodyPr lIns="91425" tIns="91425" rIns="91425" bIns="91425" anchor="ctr" anchorCtr="0">
              <a:noAutofit/>
            </a:bodyPr>
            <a:lstStyle/>
            <a:p>
              <a:pPr>
                <a:buClr>
                  <a:srgbClr val="000000"/>
                </a:buClr>
              </a:pPr>
              <a:endParaRPr sz="1900"/>
            </a:p>
          </p:txBody>
        </p:sp>
      </p:grpSp>
      <p:sp>
        <p:nvSpPr>
          <p:cNvPr id="342" name="Shape 342"/>
          <p:cNvSpPr txBox="1"/>
          <p:nvPr/>
        </p:nvSpPr>
        <p:spPr>
          <a:xfrm>
            <a:off x="8587709" y="5694197"/>
            <a:ext cx="961080" cy="574515"/>
          </a:xfrm>
          <a:prstGeom prst="rect">
            <a:avLst/>
          </a:prstGeom>
          <a:noFill/>
          <a:ln>
            <a:noFill/>
          </a:ln>
        </p:spPr>
        <p:txBody>
          <a:bodyPr lIns="121897" tIns="60932" rIns="121897" bIns="60932" anchor="t" anchorCtr="0">
            <a:noAutofit/>
          </a:bodyPr>
          <a:lstStyle/>
          <a:p>
            <a:pPr algn="ctr">
              <a:buClr>
                <a:srgbClr val="000000"/>
              </a:buClr>
              <a:buSzPct val="25000"/>
            </a:pPr>
            <a:r>
              <a:rPr lang="en-US" sz="1500">
                <a:latin typeface="Proxima Nova"/>
                <a:ea typeface="Proxima Nova"/>
                <a:cs typeface="Proxima Nova"/>
                <a:sym typeface="Proxima Nova"/>
              </a:rPr>
              <a:t>It’s raining</a:t>
            </a:r>
          </a:p>
        </p:txBody>
      </p:sp>
      <p:sp>
        <p:nvSpPr>
          <p:cNvPr id="343" name="Shape 343"/>
          <p:cNvSpPr/>
          <p:nvPr/>
        </p:nvSpPr>
        <p:spPr>
          <a:xfrm>
            <a:off x="5745110" y="1197811"/>
            <a:ext cx="372588" cy="493759"/>
          </a:xfrm>
          <a:custGeom>
            <a:avLst/>
            <a:gdLst/>
            <a:ahLst/>
            <a:cxnLst/>
            <a:rect l="0" t="0" r="0" b="0"/>
            <a:pathLst>
              <a:path w="120000" h="120000" fill="none" extrusionOk="0">
                <a:moveTo>
                  <a:pt x="60005" y="0"/>
                </a:moveTo>
                <a:lnTo>
                  <a:pt x="60005" y="0"/>
                </a:lnTo>
                <a:lnTo>
                  <a:pt x="56830" y="0"/>
                </a:lnTo>
                <a:lnTo>
                  <a:pt x="53906" y="188"/>
                </a:lnTo>
                <a:lnTo>
                  <a:pt x="50982" y="551"/>
                </a:lnTo>
                <a:lnTo>
                  <a:pt x="47807" y="921"/>
                </a:lnTo>
                <a:lnTo>
                  <a:pt x="45123" y="1473"/>
                </a:lnTo>
                <a:lnTo>
                  <a:pt x="42199" y="2025"/>
                </a:lnTo>
                <a:lnTo>
                  <a:pt x="36591" y="3498"/>
                </a:lnTo>
                <a:lnTo>
                  <a:pt x="31464" y="5523"/>
                </a:lnTo>
                <a:lnTo>
                  <a:pt x="26347" y="7730"/>
                </a:lnTo>
                <a:lnTo>
                  <a:pt x="21951" y="10307"/>
                </a:lnTo>
                <a:lnTo>
                  <a:pt x="17564" y="13254"/>
                </a:lnTo>
                <a:lnTo>
                  <a:pt x="13659" y="16564"/>
                </a:lnTo>
                <a:lnTo>
                  <a:pt x="10244" y="19881"/>
                </a:lnTo>
                <a:lnTo>
                  <a:pt x="7320" y="23743"/>
                </a:lnTo>
                <a:lnTo>
                  <a:pt x="4636" y="27604"/>
                </a:lnTo>
                <a:lnTo>
                  <a:pt x="2683" y="31843"/>
                </a:lnTo>
                <a:lnTo>
                  <a:pt x="1952" y="34050"/>
                </a:lnTo>
                <a:lnTo>
                  <a:pt x="1221" y="36075"/>
                </a:lnTo>
                <a:lnTo>
                  <a:pt x="731" y="38463"/>
                </a:lnTo>
                <a:lnTo>
                  <a:pt x="250" y="40677"/>
                </a:lnTo>
                <a:lnTo>
                  <a:pt x="0" y="42884"/>
                </a:lnTo>
                <a:lnTo>
                  <a:pt x="0" y="45272"/>
                </a:lnTo>
                <a:lnTo>
                  <a:pt x="0" y="45272"/>
                </a:lnTo>
                <a:lnTo>
                  <a:pt x="250" y="48589"/>
                </a:lnTo>
                <a:lnTo>
                  <a:pt x="731" y="51899"/>
                </a:lnTo>
                <a:lnTo>
                  <a:pt x="1472" y="55397"/>
                </a:lnTo>
                <a:lnTo>
                  <a:pt x="2683" y="58707"/>
                </a:lnTo>
                <a:lnTo>
                  <a:pt x="3905" y="62025"/>
                </a:lnTo>
                <a:lnTo>
                  <a:pt x="5617" y="65335"/>
                </a:lnTo>
                <a:lnTo>
                  <a:pt x="7320" y="68652"/>
                </a:lnTo>
                <a:lnTo>
                  <a:pt x="9273" y="71962"/>
                </a:lnTo>
                <a:lnTo>
                  <a:pt x="11466" y="75090"/>
                </a:lnTo>
                <a:lnTo>
                  <a:pt x="13909" y="78400"/>
                </a:lnTo>
                <a:lnTo>
                  <a:pt x="19026" y="84476"/>
                </a:lnTo>
                <a:lnTo>
                  <a:pt x="24394" y="90362"/>
                </a:lnTo>
                <a:lnTo>
                  <a:pt x="30002" y="95886"/>
                </a:lnTo>
                <a:lnTo>
                  <a:pt x="35610" y="101040"/>
                </a:lnTo>
                <a:lnTo>
                  <a:pt x="40978" y="105642"/>
                </a:lnTo>
                <a:lnTo>
                  <a:pt x="46095" y="109874"/>
                </a:lnTo>
                <a:lnTo>
                  <a:pt x="50731" y="113372"/>
                </a:lnTo>
                <a:lnTo>
                  <a:pt x="57321" y="118156"/>
                </a:lnTo>
                <a:lnTo>
                  <a:pt x="60005" y="120000"/>
                </a:lnTo>
                <a:lnTo>
                  <a:pt x="60005" y="120000"/>
                </a:lnTo>
                <a:lnTo>
                  <a:pt x="62688" y="118156"/>
                </a:lnTo>
                <a:lnTo>
                  <a:pt x="69268" y="113372"/>
                </a:lnTo>
                <a:lnTo>
                  <a:pt x="73904" y="109874"/>
                </a:lnTo>
                <a:lnTo>
                  <a:pt x="79021" y="105642"/>
                </a:lnTo>
                <a:lnTo>
                  <a:pt x="84389" y="101040"/>
                </a:lnTo>
                <a:lnTo>
                  <a:pt x="89997" y="95886"/>
                </a:lnTo>
                <a:lnTo>
                  <a:pt x="95615" y="90362"/>
                </a:lnTo>
                <a:lnTo>
                  <a:pt x="100973" y="84476"/>
                </a:lnTo>
                <a:lnTo>
                  <a:pt x="106100" y="78400"/>
                </a:lnTo>
                <a:lnTo>
                  <a:pt x="108533" y="75090"/>
                </a:lnTo>
                <a:lnTo>
                  <a:pt x="110736" y="71962"/>
                </a:lnTo>
                <a:lnTo>
                  <a:pt x="112679" y="68652"/>
                </a:lnTo>
                <a:lnTo>
                  <a:pt x="114392" y="65335"/>
                </a:lnTo>
                <a:lnTo>
                  <a:pt x="116094" y="62025"/>
                </a:lnTo>
                <a:lnTo>
                  <a:pt x="117316" y="58707"/>
                </a:lnTo>
                <a:lnTo>
                  <a:pt x="118537" y="55397"/>
                </a:lnTo>
                <a:lnTo>
                  <a:pt x="119268" y="51899"/>
                </a:lnTo>
                <a:lnTo>
                  <a:pt x="119759" y="48589"/>
                </a:lnTo>
                <a:lnTo>
                  <a:pt x="120000" y="45272"/>
                </a:lnTo>
                <a:lnTo>
                  <a:pt x="120000" y="45272"/>
                </a:lnTo>
                <a:lnTo>
                  <a:pt x="120000" y="42884"/>
                </a:lnTo>
                <a:lnTo>
                  <a:pt x="119759" y="40677"/>
                </a:lnTo>
                <a:lnTo>
                  <a:pt x="119268" y="38463"/>
                </a:lnTo>
                <a:lnTo>
                  <a:pt x="118778" y="36075"/>
                </a:lnTo>
                <a:lnTo>
                  <a:pt x="118047" y="34050"/>
                </a:lnTo>
                <a:lnTo>
                  <a:pt x="117316" y="31843"/>
                </a:lnTo>
                <a:lnTo>
                  <a:pt x="115363" y="27604"/>
                </a:lnTo>
                <a:lnTo>
                  <a:pt x="112679" y="23743"/>
                </a:lnTo>
                <a:lnTo>
                  <a:pt x="109755" y="19881"/>
                </a:lnTo>
                <a:lnTo>
                  <a:pt x="106340" y="16564"/>
                </a:lnTo>
                <a:lnTo>
                  <a:pt x="102435" y="13254"/>
                </a:lnTo>
                <a:lnTo>
                  <a:pt x="98048" y="10307"/>
                </a:lnTo>
                <a:lnTo>
                  <a:pt x="93662" y="7730"/>
                </a:lnTo>
                <a:lnTo>
                  <a:pt x="88535" y="5523"/>
                </a:lnTo>
                <a:lnTo>
                  <a:pt x="83418" y="3498"/>
                </a:lnTo>
                <a:lnTo>
                  <a:pt x="77810" y="2025"/>
                </a:lnTo>
                <a:lnTo>
                  <a:pt x="74876" y="1473"/>
                </a:lnTo>
                <a:lnTo>
                  <a:pt x="72192" y="921"/>
                </a:lnTo>
                <a:lnTo>
                  <a:pt x="69027" y="551"/>
                </a:lnTo>
                <a:lnTo>
                  <a:pt x="66103" y="188"/>
                </a:lnTo>
                <a:lnTo>
                  <a:pt x="63169" y="0"/>
                </a:lnTo>
                <a:lnTo>
                  <a:pt x="60005" y="0"/>
                </a:lnTo>
                <a:lnTo>
                  <a:pt x="60005" y="0"/>
                </a:lnTo>
                <a:close/>
                <a:moveTo>
                  <a:pt x="60005" y="64602"/>
                </a:moveTo>
                <a:lnTo>
                  <a:pt x="60005" y="64602"/>
                </a:lnTo>
                <a:lnTo>
                  <a:pt x="57321" y="64602"/>
                </a:lnTo>
                <a:lnTo>
                  <a:pt x="54877" y="64231"/>
                </a:lnTo>
                <a:lnTo>
                  <a:pt x="52444" y="63861"/>
                </a:lnTo>
                <a:lnTo>
                  <a:pt x="50000" y="63128"/>
                </a:lnTo>
                <a:lnTo>
                  <a:pt x="47807" y="62395"/>
                </a:lnTo>
                <a:lnTo>
                  <a:pt x="45614" y="61284"/>
                </a:lnTo>
                <a:lnTo>
                  <a:pt x="43661" y="60181"/>
                </a:lnTo>
                <a:lnTo>
                  <a:pt x="41949" y="58896"/>
                </a:lnTo>
                <a:lnTo>
                  <a:pt x="40247" y="57604"/>
                </a:lnTo>
                <a:lnTo>
                  <a:pt x="38784" y="56130"/>
                </a:lnTo>
                <a:lnTo>
                  <a:pt x="37322" y="54476"/>
                </a:lnTo>
                <a:lnTo>
                  <a:pt x="36341" y="52821"/>
                </a:lnTo>
                <a:lnTo>
                  <a:pt x="35370" y="50977"/>
                </a:lnTo>
                <a:lnTo>
                  <a:pt x="34879" y="49141"/>
                </a:lnTo>
                <a:lnTo>
                  <a:pt x="34388" y="47297"/>
                </a:lnTo>
                <a:lnTo>
                  <a:pt x="34388" y="45272"/>
                </a:lnTo>
                <a:lnTo>
                  <a:pt x="34388" y="45272"/>
                </a:lnTo>
                <a:lnTo>
                  <a:pt x="34388" y="43254"/>
                </a:lnTo>
                <a:lnTo>
                  <a:pt x="34879" y="41410"/>
                </a:lnTo>
                <a:lnTo>
                  <a:pt x="35370" y="39566"/>
                </a:lnTo>
                <a:lnTo>
                  <a:pt x="36341" y="37730"/>
                </a:lnTo>
                <a:lnTo>
                  <a:pt x="37322" y="36075"/>
                </a:lnTo>
                <a:lnTo>
                  <a:pt x="38784" y="34420"/>
                </a:lnTo>
                <a:lnTo>
                  <a:pt x="40247" y="32947"/>
                </a:lnTo>
                <a:lnTo>
                  <a:pt x="41949" y="31654"/>
                </a:lnTo>
                <a:lnTo>
                  <a:pt x="43661" y="30370"/>
                </a:lnTo>
                <a:lnTo>
                  <a:pt x="45614" y="29267"/>
                </a:lnTo>
                <a:lnTo>
                  <a:pt x="47807" y="28156"/>
                </a:lnTo>
                <a:lnTo>
                  <a:pt x="50000" y="27423"/>
                </a:lnTo>
                <a:lnTo>
                  <a:pt x="52444" y="26690"/>
                </a:lnTo>
                <a:lnTo>
                  <a:pt x="54877" y="26319"/>
                </a:lnTo>
                <a:lnTo>
                  <a:pt x="57321" y="25949"/>
                </a:lnTo>
                <a:lnTo>
                  <a:pt x="60005" y="25949"/>
                </a:lnTo>
                <a:lnTo>
                  <a:pt x="60005" y="25949"/>
                </a:lnTo>
                <a:lnTo>
                  <a:pt x="62688" y="25949"/>
                </a:lnTo>
                <a:lnTo>
                  <a:pt x="65122" y="26319"/>
                </a:lnTo>
                <a:lnTo>
                  <a:pt x="67565" y="26690"/>
                </a:lnTo>
                <a:lnTo>
                  <a:pt x="69999" y="27423"/>
                </a:lnTo>
                <a:lnTo>
                  <a:pt x="72192" y="28156"/>
                </a:lnTo>
                <a:lnTo>
                  <a:pt x="74395" y="29267"/>
                </a:lnTo>
                <a:lnTo>
                  <a:pt x="76338" y="30370"/>
                </a:lnTo>
                <a:lnTo>
                  <a:pt x="78050" y="31654"/>
                </a:lnTo>
                <a:lnTo>
                  <a:pt x="79752" y="32947"/>
                </a:lnTo>
                <a:lnTo>
                  <a:pt x="81225" y="34420"/>
                </a:lnTo>
                <a:lnTo>
                  <a:pt x="82687" y="36075"/>
                </a:lnTo>
                <a:lnTo>
                  <a:pt x="83658" y="37730"/>
                </a:lnTo>
                <a:lnTo>
                  <a:pt x="84639" y="39566"/>
                </a:lnTo>
                <a:lnTo>
                  <a:pt x="85120" y="41410"/>
                </a:lnTo>
                <a:lnTo>
                  <a:pt x="85611" y="43254"/>
                </a:lnTo>
                <a:lnTo>
                  <a:pt x="85611" y="45272"/>
                </a:lnTo>
                <a:lnTo>
                  <a:pt x="85611" y="45272"/>
                </a:lnTo>
                <a:lnTo>
                  <a:pt x="85611" y="47297"/>
                </a:lnTo>
                <a:lnTo>
                  <a:pt x="85120" y="49141"/>
                </a:lnTo>
                <a:lnTo>
                  <a:pt x="84639" y="50977"/>
                </a:lnTo>
                <a:lnTo>
                  <a:pt x="83658" y="52821"/>
                </a:lnTo>
                <a:lnTo>
                  <a:pt x="82687" y="54476"/>
                </a:lnTo>
                <a:lnTo>
                  <a:pt x="81225" y="56130"/>
                </a:lnTo>
                <a:lnTo>
                  <a:pt x="79752" y="57604"/>
                </a:lnTo>
                <a:lnTo>
                  <a:pt x="78050" y="58896"/>
                </a:lnTo>
                <a:lnTo>
                  <a:pt x="76338" y="60181"/>
                </a:lnTo>
                <a:lnTo>
                  <a:pt x="74395" y="61284"/>
                </a:lnTo>
                <a:lnTo>
                  <a:pt x="72192" y="62395"/>
                </a:lnTo>
                <a:lnTo>
                  <a:pt x="69999" y="63128"/>
                </a:lnTo>
                <a:lnTo>
                  <a:pt x="67565" y="63861"/>
                </a:lnTo>
                <a:lnTo>
                  <a:pt x="65122" y="64231"/>
                </a:lnTo>
                <a:lnTo>
                  <a:pt x="62688" y="64602"/>
                </a:lnTo>
                <a:lnTo>
                  <a:pt x="60005" y="64602"/>
                </a:lnTo>
                <a:lnTo>
                  <a:pt x="60005" y="64602"/>
                </a:lnTo>
                <a:close/>
              </a:path>
            </a:pathLst>
          </a:custGeom>
          <a:noFill/>
          <a:ln w="12175" cap="rnd" cmpd="sng">
            <a:solidFill>
              <a:srgbClr val="3DAEE9"/>
            </a:solidFill>
            <a:prstDash val="solid"/>
            <a:round/>
            <a:headEnd type="none" w="med" len="med"/>
            <a:tailEnd type="none" w="med" len="med"/>
          </a:ln>
        </p:spPr>
        <p:txBody>
          <a:bodyPr lIns="121897" tIns="121897" rIns="121897" bIns="121897" anchor="ctr" anchorCtr="0">
            <a:noAutofit/>
          </a:bodyPr>
          <a:lstStyle/>
          <a:p>
            <a:pPr>
              <a:buClr>
                <a:srgbClr val="000000"/>
              </a:buClr>
            </a:pPr>
            <a:endParaRPr sz="1900"/>
          </a:p>
        </p:txBody>
      </p:sp>
      <p:grpSp>
        <p:nvGrpSpPr>
          <p:cNvPr id="344" name="Shape 344"/>
          <p:cNvGrpSpPr/>
          <p:nvPr/>
        </p:nvGrpSpPr>
        <p:grpSpPr>
          <a:xfrm>
            <a:off x="7253003" y="1503214"/>
            <a:ext cx="543756" cy="424855"/>
            <a:chOff x="1923075" y="3694075"/>
            <a:chExt cx="437199" cy="341599"/>
          </a:xfrm>
        </p:grpSpPr>
        <p:sp>
          <p:nvSpPr>
            <p:cNvPr id="345" name="Shape 345"/>
            <p:cNvSpPr/>
            <p:nvPr/>
          </p:nvSpPr>
          <p:spPr>
            <a:xfrm>
              <a:off x="2247600" y="3983300"/>
              <a:ext cx="52399" cy="52374"/>
            </a:xfrm>
            <a:custGeom>
              <a:avLst/>
              <a:gdLst/>
              <a:ahLst/>
              <a:cxnLst/>
              <a:rect l="0" t="0" r="0" b="0"/>
              <a:pathLst>
                <a:path w="120000" h="120000" fill="none" extrusionOk="0">
                  <a:moveTo>
                    <a:pt x="57" y="60028"/>
                  </a:moveTo>
                  <a:lnTo>
                    <a:pt x="57" y="60028"/>
                  </a:lnTo>
                  <a:lnTo>
                    <a:pt x="1431" y="47427"/>
                  </a:lnTo>
                  <a:lnTo>
                    <a:pt x="4236" y="36315"/>
                  </a:lnTo>
                  <a:lnTo>
                    <a:pt x="9790" y="25145"/>
                  </a:lnTo>
                  <a:lnTo>
                    <a:pt x="18148" y="16782"/>
                  </a:lnTo>
                  <a:lnTo>
                    <a:pt x="26507" y="9794"/>
                  </a:lnTo>
                  <a:lnTo>
                    <a:pt x="36297" y="4181"/>
                  </a:lnTo>
                  <a:lnTo>
                    <a:pt x="47461" y="0"/>
                  </a:lnTo>
                  <a:lnTo>
                    <a:pt x="60000" y="0"/>
                  </a:lnTo>
                  <a:lnTo>
                    <a:pt x="60000" y="0"/>
                  </a:lnTo>
                  <a:lnTo>
                    <a:pt x="72538" y="0"/>
                  </a:lnTo>
                  <a:lnTo>
                    <a:pt x="83702" y="4181"/>
                  </a:lnTo>
                  <a:lnTo>
                    <a:pt x="93492" y="9794"/>
                  </a:lnTo>
                  <a:lnTo>
                    <a:pt x="101851" y="16782"/>
                  </a:lnTo>
                  <a:lnTo>
                    <a:pt x="110209" y="25145"/>
                  </a:lnTo>
                  <a:lnTo>
                    <a:pt x="115763" y="36315"/>
                  </a:lnTo>
                  <a:lnTo>
                    <a:pt x="118568" y="47427"/>
                  </a:lnTo>
                  <a:lnTo>
                    <a:pt x="119942" y="60028"/>
                  </a:lnTo>
                  <a:lnTo>
                    <a:pt x="119942" y="60028"/>
                  </a:lnTo>
                  <a:lnTo>
                    <a:pt x="118568" y="71140"/>
                  </a:lnTo>
                  <a:lnTo>
                    <a:pt x="115763" y="82310"/>
                  </a:lnTo>
                  <a:lnTo>
                    <a:pt x="110209" y="93479"/>
                  </a:lnTo>
                  <a:lnTo>
                    <a:pt x="101851" y="101842"/>
                  </a:lnTo>
                  <a:lnTo>
                    <a:pt x="93492" y="108830"/>
                  </a:lnTo>
                  <a:lnTo>
                    <a:pt x="83702" y="114386"/>
                  </a:lnTo>
                  <a:lnTo>
                    <a:pt x="72538" y="118568"/>
                  </a:lnTo>
                  <a:lnTo>
                    <a:pt x="60000" y="120000"/>
                  </a:lnTo>
                  <a:lnTo>
                    <a:pt x="60000" y="120000"/>
                  </a:lnTo>
                  <a:lnTo>
                    <a:pt x="47461" y="118568"/>
                  </a:lnTo>
                  <a:lnTo>
                    <a:pt x="36297" y="114386"/>
                  </a:lnTo>
                  <a:lnTo>
                    <a:pt x="26507" y="108830"/>
                  </a:lnTo>
                  <a:lnTo>
                    <a:pt x="18148" y="101842"/>
                  </a:lnTo>
                  <a:lnTo>
                    <a:pt x="9790" y="93479"/>
                  </a:lnTo>
                  <a:lnTo>
                    <a:pt x="4236" y="82310"/>
                  </a:lnTo>
                  <a:lnTo>
                    <a:pt x="1431" y="71140"/>
                  </a:lnTo>
                  <a:lnTo>
                    <a:pt x="57" y="60028"/>
                  </a:lnTo>
                  <a:lnTo>
                    <a:pt x="57" y="60028"/>
                  </a:lnTo>
                  <a:close/>
                </a:path>
              </a:pathLst>
            </a:custGeom>
            <a:noFill/>
            <a:ln w="12175" cap="rnd" cmpd="sng">
              <a:solidFill>
                <a:srgbClr val="797979"/>
              </a:solidFill>
              <a:prstDash val="solid"/>
              <a:round/>
              <a:headEnd type="none" w="med" len="med"/>
              <a:tailEnd type="none" w="med" len="med"/>
            </a:ln>
          </p:spPr>
          <p:txBody>
            <a:bodyPr lIns="91425" tIns="91425" rIns="91425" bIns="91425" anchor="ctr" anchorCtr="0">
              <a:noAutofit/>
            </a:bodyPr>
            <a:lstStyle/>
            <a:p>
              <a:pPr>
                <a:buClr>
                  <a:srgbClr val="000000"/>
                </a:buClr>
              </a:pPr>
              <a:endParaRPr sz="1900"/>
            </a:p>
          </p:txBody>
        </p:sp>
        <p:sp>
          <p:nvSpPr>
            <p:cNvPr id="346" name="Shape 346"/>
            <p:cNvSpPr/>
            <p:nvPr/>
          </p:nvSpPr>
          <p:spPr>
            <a:xfrm>
              <a:off x="2035100" y="3983300"/>
              <a:ext cx="52399" cy="52374"/>
            </a:xfrm>
            <a:custGeom>
              <a:avLst/>
              <a:gdLst/>
              <a:ahLst/>
              <a:cxnLst/>
              <a:rect l="0" t="0" r="0" b="0"/>
              <a:pathLst>
                <a:path w="120000" h="120000" fill="none" extrusionOk="0">
                  <a:moveTo>
                    <a:pt x="57" y="60028"/>
                  </a:moveTo>
                  <a:lnTo>
                    <a:pt x="57" y="60028"/>
                  </a:lnTo>
                  <a:lnTo>
                    <a:pt x="1431" y="47427"/>
                  </a:lnTo>
                  <a:lnTo>
                    <a:pt x="4236" y="36315"/>
                  </a:lnTo>
                  <a:lnTo>
                    <a:pt x="9790" y="25145"/>
                  </a:lnTo>
                  <a:lnTo>
                    <a:pt x="18148" y="16782"/>
                  </a:lnTo>
                  <a:lnTo>
                    <a:pt x="26564" y="9794"/>
                  </a:lnTo>
                  <a:lnTo>
                    <a:pt x="36297" y="4181"/>
                  </a:lnTo>
                  <a:lnTo>
                    <a:pt x="47461" y="0"/>
                  </a:lnTo>
                  <a:lnTo>
                    <a:pt x="60000" y="0"/>
                  </a:lnTo>
                  <a:lnTo>
                    <a:pt x="60000" y="0"/>
                  </a:lnTo>
                  <a:lnTo>
                    <a:pt x="72538" y="0"/>
                  </a:lnTo>
                  <a:lnTo>
                    <a:pt x="83702" y="4181"/>
                  </a:lnTo>
                  <a:lnTo>
                    <a:pt x="93492" y="9794"/>
                  </a:lnTo>
                  <a:lnTo>
                    <a:pt x="101851" y="16782"/>
                  </a:lnTo>
                  <a:lnTo>
                    <a:pt x="110209" y="25145"/>
                  </a:lnTo>
                  <a:lnTo>
                    <a:pt x="115763" y="36315"/>
                  </a:lnTo>
                  <a:lnTo>
                    <a:pt x="118568" y="47427"/>
                  </a:lnTo>
                  <a:lnTo>
                    <a:pt x="119942" y="60028"/>
                  </a:lnTo>
                  <a:lnTo>
                    <a:pt x="119942" y="60028"/>
                  </a:lnTo>
                  <a:lnTo>
                    <a:pt x="118568" y="71140"/>
                  </a:lnTo>
                  <a:lnTo>
                    <a:pt x="115763" y="82310"/>
                  </a:lnTo>
                  <a:lnTo>
                    <a:pt x="110209" y="93479"/>
                  </a:lnTo>
                  <a:lnTo>
                    <a:pt x="101851" y="101842"/>
                  </a:lnTo>
                  <a:lnTo>
                    <a:pt x="93492" y="108830"/>
                  </a:lnTo>
                  <a:lnTo>
                    <a:pt x="83702" y="114386"/>
                  </a:lnTo>
                  <a:lnTo>
                    <a:pt x="72538" y="118568"/>
                  </a:lnTo>
                  <a:lnTo>
                    <a:pt x="60000" y="120000"/>
                  </a:lnTo>
                  <a:lnTo>
                    <a:pt x="60000" y="120000"/>
                  </a:lnTo>
                  <a:lnTo>
                    <a:pt x="47461" y="118568"/>
                  </a:lnTo>
                  <a:lnTo>
                    <a:pt x="36297" y="114386"/>
                  </a:lnTo>
                  <a:lnTo>
                    <a:pt x="26564" y="108830"/>
                  </a:lnTo>
                  <a:lnTo>
                    <a:pt x="18148" y="101842"/>
                  </a:lnTo>
                  <a:lnTo>
                    <a:pt x="9790" y="93479"/>
                  </a:lnTo>
                  <a:lnTo>
                    <a:pt x="4236" y="82310"/>
                  </a:lnTo>
                  <a:lnTo>
                    <a:pt x="1431" y="71140"/>
                  </a:lnTo>
                  <a:lnTo>
                    <a:pt x="57" y="60028"/>
                  </a:lnTo>
                  <a:lnTo>
                    <a:pt x="57" y="60028"/>
                  </a:lnTo>
                  <a:close/>
                </a:path>
              </a:pathLst>
            </a:custGeom>
            <a:noFill/>
            <a:ln w="12175" cap="rnd" cmpd="sng">
              <a:solidFill>
                <a:srgbClr val="797979"/>
              </a:solidFill>
              <a:prstDash val="solid"/>
              <a:round/>
              <a:headEnd type="none" w="med" len="med"/>
              <a:tailEnd type="none" w="med" len="med"/>
            </a:ln>
          </p:spPr>
          <p:txBody>
            <a:bodyPr lIns="91425" tIns="91425" rIns="91425" bIns="91425" anchor="ctr" anchorCtr="0">
              <a:noAutofit/>
            </a:bodyPr>
            <a:lstStyle/>
            <a:p>
              <a:pPr>
                <a:buClr>
                  <a:srgbClr val="000000"/>
                </a:buClr>
              </a:pPr>
              <a:endParaRPr sz="1900"/>
            </a:p>
          </p:txBody>
        </p:sp>
        <p:sp>
          <p:nvSpPr>
            <p:cNvPr id="347" name="Shape 347"/>
            <p:cNvSpPr/>
            <p:nvPr/>
          </p:nvSpPr>
          <p:spPr>
            <a:xfrm>
              <a:off x="1923075" y="3694075"/>
              <a:ext cx="437199" cy="280100"/>
            </a:xfrm>
            <a:custGeom>
              <a:avLst/>
              <a:gdLst/>
              <a:ahLst/>
              <a:cxnLst/>
              <a:rect l="0" t="0" r="0" b="0"/>
              <a:pathLst>
                <a:path w="120000" h="120000" fill="none" extrusionOk="0">
                  <a:moveTo>
                    <a:pt x="99606" y="116872"/>
                  </a:moveTo>
                  <a:lnTo>
                    <a:pt x="38940" y="116872"/>
                  </a:lnTo>
                  <a:lnTo>
                    <a:pt x="41781" y="105915"/>
                  </a:lnTo>
                  <a:lnTo>
                    <a:pt x="41781" y="105915"/>
                  </a:lnTo>
                  <a:lnTo>
                    <a:pt x="42783" y="106172"/>
                  </a:lnTo>
                  <a:lnTo>
                    <a:pt x="43956" y="106172"/>
                  </a:lnTo>
                  <a:lnTo>
                    <a:pt x="94762" y="98868"/>
                  </a:lnTo>
                  <a:lnTo>
                    <a:pt x="94762" y="98868"/>
                  </a:lnTo>
                  <a:lnTo>
                    <a:pt x="95928" y="98611"/>
                  </a:lnTo>
                  <a:lnTo>
                    <a:pt x="97102" y="97829"/>
                  </a:lnTo>
                  <a:lnTo>
                    <a:pt x="98103" y="97047"/>
                  </a:lnTo>
                  <a:lnTo>
                    <a:pt x="99270" y="95997"/>
                  </a:lnTo>
                  <a:lnTo>
                    <a:pt x="100279" y="94958"/>
                  </a:lnTo>
                  <a:lnTo>
                    <a:pt x="101109" y="93652"/>
                  </a:lnTo>
                  <a:lnTo>
                    <a:pt x="101781" y="92088"/>
                  </a:lnTo>
                  <a:lnTo>
                    <a:pt x="102447" y="90524"/>
                  </a:lnTo>
                  <a:lnTo>
                    <a:pt x="119492" y="33652"/>
                  </a:lnTo>
                  <a:lnTo>
                    <a:pt x="119492" y="33652"/>
                  </a:lnTo>
                  <a:lnTo>
                    <a:pt x="119828" y="32088"/>
                  </a:lnTo>
                  <a:lnTo>
                    <a:pt x="119993" y="30792"/>
                  </a:lnTo>
                  <a:lnTo>
                    <a:pt x="119828" y="29485"/>
                  </a:lnTo>
                  <a:lnTo>
                    <a:pt x="119663" y="28179"/>
                  </a:lnTo>
                  <a:lnTo>
                    <a:pt x="119162" y="27397"/>
                  </a:lnTo>
                  <a:lnTo>
                    <a:pt x="118325" y="26615"/>
                  </a:lnTo>
                  <a:lnTo>
                    <a:pt x="117488" y="26090"/>
                  </a:lnTo>
                  <a:lnTo>
                    <a:pt x="116486" y="25833"/>
                  </a:lnTo>
                  <a:lnTo>
                    <a:pt x="31420" y="21399"/>
                  </a:lnTo>
                  <a:lnTo>
                    <a:pt x="28915" y="3920"/>
                  </a:lnTo>
                  <a:lnTo>
                    <a:pt x="28915" y="3920"/>
                  </a:lnTo>
                  <a:lnTo>
                    <a:pt x="28414" y="2356"/>
                  </a:lnTo>
                  <a:lnTo>
                    <a:pt x="27742" y="1049"/>
                  </a:lnTo>
                  <a:lnTo>
                    <a:pt x="26740" y="267"/>
                  </a:lnTo>
                  <a:lnTo>
                    <a:pt x="25574" y="10"/>
                  </a:lnTo>
                  <a:lnTo>
                    <a:pt x="3348" y="10"/>
                  </a:lnTo>
                  <a:lnTo>
                    <a:pt x="3348" y="10"/>
                  </a:lnTo>
                  <a:lnTo>
                    <a:pt x="2676" y="10"/>
                  </a:lnTo>
                  <a:lnTo>
                    <a:pt x="2010" y="267"/>
                  </a:lnTo>
                  <a:lnTo>
                    <a:pt x="1509" y="792"/>
                  </a:lnTo>
                  <a:lnTo>
                    <a:pt x="1008" y="1306"/>
                  </a:lnTo>
                  <a:lnTo>
                    <a:pt x="507" y="2099"/>
                  </a:lnTo>
                  <a:lnTo>
                    <a:pt x="171" y="3138"/>
                  </a:lnTo>
                  <a:lnTo>
                    <a:pt x="6" y="3920"/>
                  </a:lnTo>
                  <a:lnTo>
                    <a:pt x="6" y="5226"/>
                  </a:lnTo>
                  <a:lnTo>
                    <a:pt x="6" y="5226"/>
                  </a:lnTo>
                  <a:lnTo>
                    <a:pt x="6" y="6265"/>
                  </a:lnTo>
                  <a:lnTo>
                    <a:pt x="171" y="7047"/>
                  </a:lnTo>
                  <a:lnTo>
                    <a:pt x="507" y="8097"/>
                  </a:lnTo>
                  <a:lnTo>
                    <a:pt x="1008" y="8878"/>
                  </a:lnTo>
                  <a:lnTo>
                    <a:pt x="1509" y="9393"/>
                  </a:lnTo>
                  <a:lnTo>
                    <a:pt x="2010" y="9917"/>
                  </a:lnTo>
                  <a:lnTo>
                    <a:pt x="2676" y="10185"/>
                  </a:lnTo>
                  <a:lnTo>
                    <a:pt x="3348" y="10442"/>
                  </a:lnTo>
                  <a:lnTo>
                    <a:pt x="22897" y="10442"/>
                  </a:lnTo>
                  <a:lnTo>
                    <a:pt x="36271" y="99136"/>
                  </a:lnTo>
                  <a:lnTo>
                    <a:pt x="30919" y="120000"/>
                  </a:lnTo>
                </a:path>
              </a:pathLst>
            </a:custGeom>
            <a:noFill/>
            <a:ln w="12175" cap="rnd" cmpd="sng">
              <a:solidFill>
                <a:srgbClr val="797979"/>
              </a:solidFill>
              <a:prstDash val="solid"/>
              <a:round/>
              <a:headEnd type="none" w="med" len="med"/>
              <a:tailEnd type="none" w="med" len="med"/>
            </a:ln>
          </p:spPr>
          <p:txBody>
            <a:bodyPr lIns="91425" tIns="91425" rIns="91425" bIns="91425" anchor="ctr" anchorCtr="0">
              <a:noAutofit/>
            </a:bodyPr>
            <a:lstStyle/>
            <a:p>
              <a:pPr>
                <a:buClr>
                  <a:srgbClr val="000000"/>
                </a:buClr>
              </a:pPr>
              <a:endParaRPr sz="1900"/>
            </a:p>
          </p:txBody>
        </p:sp>
        <p:sp>
          <p:nvSpPr>
            <p:cNvPr id="348" name="Shape 348"/>
            <p:cNvSpPr/>
            <p:nvPr/>
          </p:nvSpPr>
          <p:spPr>
            <a:xfrm>
              <a:off x="2261000" y="3781750"/>
              <a:ext cx="48724" cy="108400"/>
            </a:xfrm>
            <a:custGeom>
              <a:avLst/>
              <a:gdLst/>
              <a:ahLst/>
              <a:cxnLst/>
              <a:rect l="0" t="0" r="0" b="0"/>
              <a:pathLst>
                <a:path w="120000" h="120000" fill="none" extrusionOk="0">
                  <a:moveTo>
                    <a:pt x="61" y="120000"/>
                  </a:moveTo>
                  <a:lnTo>
                    <a:pt x="120000" y="27"/>
                  </a:lnTo>
                </a:path>
              </a:pathLst>
            </a:custGeom>
            <a:noFill/>
            <a:ln w="12175" cap="rnd" cmpd="sng">
              <a:solidFill>
                <a:srgbClr val="797979"/>
              </a:solidFill>
              <a:prstDash val="solid"/>
              <a:round/>
              <a:headEnd type="none" w="med" len="med"/>
              <a:tailEnd type="none" w="med" len="med"/>
            </a:ln>
          </p:spPr>
          <p:txBody>
            <a:bodyPr lIns="91425" tIns="91425" rIns="91425" bIns="91425" anchor="ctr" anchorCtr="0">
              <a:noAutofit/>
            </a:bodyPr>
            <a:lstStyle/>
            <a:p>
              <a:pPr>
                <a:buClr>
                  <a:srgbClr val="000000"/>
                </a:buClr>
              </a:pPr>
              <a:endParaRPr sz="1900"/>
            </a:p>
          </p:txBody>
        </p:sp>
        <p:sp>
          <p:nvSpPr>
            <p:cNvPr id="349" name="Shape 349"/>
            <p:cNvSpPr/>
            <p:nvPr/>
          </p:nvSpPr>
          <p:spPr>
            <a:xfrm>
              <a:off x="2225675" y="3780550"/>
              <a:ext cx="32299" cy="113875"/>
            </a:xfrm>
            <a:custGeom>
              <a:avLst/>
              <a:gdLst/>
              <a:ahLst/>
              <a:cxnLst/>
              <a:rect l="0" t="0" r="0" b="0"/>
              <a:pathLst>
                <a:path w="120000" h="120000" fill="none" extrusionOk="0">
                  <a:moveTo>
                    <a:pt x="92" y="119973"/>
                  </a:moveTo>
                  <a:lnTo>
                    <a:pt x="120000" y="0"/>
                  </a:lnTo>
                </a:path>
              </a:pathLst>
            </a:custGeom>
            <a:noFill/>
            <a:ln w="12175" cap="rnd" cmpd="sng">
              <a:solidFill>
                <a:srgbClr val="797979"/>
              </a:solidFill>
              <a:prstDash val="solid"/>
              <a:round/>
              <a:headEnd type="none" w="med" len="med"/>
              <a:tailEnd type="none" w="med" len="med"/>
            </a:ln>
          </p:spPr>
          <p:txBody>
            <a:bodyPr lIns="91425" tIns="91425" rIns="91425" bIns="91425" anchor="ctr" anchorCtr="0">
              <a:noAutofit/>
            </a:bodyPr>
            <a:lstStyle/>
            <a:p>
              <a:pPr>
                <a:buClr>
                  <a:srgbClr val="000000"/>
                </a:buClr>
              </a:pPr>
              <a:endParaRPr sz="1900"/>
            </a:p>
          </p:txBody>
        </p:sp>
        <p:sp>
          <p:nvSpPr>
            <p:cNvPr id="350" name="Shape 350"/>
            <p:cNvSpPr/>
            <p:nvPr/>
          </p:nvSpPr>
          <p:spPr>
            <a:xfrm>
              <a:off x="2190375" y="3779325"/>
              <a:ext cx="15850" cy="119349"/>
            </a:xfrm>
            <a:custGeom>
              <a:avLst/>
              <a:gdLst/>
              <a:ahLst/>
              <a:cxnLst/>
              <a:rect l="0" t="0" r="0" b="0"/>
              <a:pathLst>
                <a:path w="120000" h="120000" fill="none" extrusionOk="0">
                  <a:moveTo>
                    <a:pt x="0" y="120000"/>
                  </a:moveTo>
                  <a:lnTo>
                    <a:pt x="120000" y="0"/>
                  </a:lnTo>
                </a:path>
              </a:pathLst>
            </a:custGeom>
            <a:noFill/>
            <a:ln w="12175" cap="rnd" cmpd="sng">
              <a:solidFill>
                <a:srgbClr val="797979"/>
              </a:solidFill>
              <a:prstDash val="solid"/>
              <a:round/>
              <a:headEnd type="none" w="med" len="med"/>
              <a:tailEnd type="none" w="med" len="med"/>
            </a:ln>
          </p:spPr>
          <p:txBody>
            <a:bodyPr lIns="91425" tIns="91425" rIns="91425" bIns="91425" anchor="ctr" anchorCtr="0">
              <a:noAutofit/>
            </a:bodyPr>
            <a:lstStyle/>
            <a:p>
              <a:pPr>
                <a:buClr>
                  <a:srgbClr val="000000"/>
                </a:buClr>
              </a:pPr>
              <a:endParaRPr sz="1900"/>
            </a:p>
          </p:txBody>
        </p:sp>
        <p:sp>
          <p:nvSpPr>
            <p:cNvPr id="351" name="Shape 351"/>
            <p:cNvSpPr/>
            <p:nvPr/>
          </p:nvSpPr>
          <p:spPr>
            <a:xfrm>
              <a:off x="2154450" y="3777500"/>
              <a:ext cx="1250" cy="126049"/>
            </a:xfrm>
            <a:custGeom>
              <a:avLst/>
              <a:gdLst/>
              <a:ahLst/>
              <a:cxnLst/>
              <a:rect l="0" t="0" r="0" b="0"/>
              <a:pathLst>
                <a:path w="120000" h="120000" fill="none" extrusionOk="0">
                  <a:moveTo>
                    <a:pt x="117600" y="120000"/>
                  </a:moveTo>
                  <a:lnTo>
                    <a:pt x="0" y="0"/>
                  </a:lnTo>
                </a:path>
              </a:pathLst>
            </a:custGeom>
            <a:noFill/>
            <a:ln w="12175" cap="rnd" cmpd="sng">
              <a:solidFill>
                <a:srgbClr val="797979"/>
              </a:solidFill>
              <a:prstDash val="solid"/>
              <a:round/>
              <a:headEnd type="none" w="med" len="med"/>
              <a:tailEnd type="none" w="med" len="med"/>
            </a:ln>
          </p:spPr>
          <p:txBody>
            <a:bodyPr lIns="91425" tIns="91425" rIns="91425" bIns="91425" anchor="ctr" anchorCtr="0">
              <a:noAutofit/>
            </a:bodyPr>
            <a:lstStyle/>
            <a:p>
              <a:pPr>
                <a:buClr>
                  <a:srgbClr val="000000"/>
                </a:buClr>
              </a:pPr>
              <a:endParaRPr sz="1900"/>
            </a:p>
          </p:txBody>
        </p:sp>
        <p:sp>
          <p:nvSpPr>
            <p:cNvPr id="352" name="Shape 352"/>
            <p:cNvSpPr/>
            <p:nvPr/>
          </p:nvSpPr>
          <p:spPr>
            <a:xfrm>
              <a:off x="2103300" y="3776275"/>
              <a:ext cx="17074" cy="131550"/>
            </a:xfrm>
            <a:custGeom>
              <a:avLst/>
              <a:gdLst/>
              <a:ahLst/>
              <a:cxnLst/>
              <a:rect l="0" t="0" r="0" b="0"/>
              <a:pathLst>
                <a:path w="120000" h="120000" fill="none" extrusionOk="0">
                  <a:moveTo>
                    <a:pt x="119999" y="119977"/>
                  </a:moveTo>
                  <a:lnTo>
                    <a:pt x="175" y="22"/>
                  </a:lnTo>
                </a:path>
              </a:pathLst>
            </a:custGeom>
            <a:noFill/>
            <a:ln w="12175" cap="rnd" cmpd="sng">
              <a:solidFill>
                <a:srgbClr val="797979"/>
              </a:solidFill>
              <a:prstDash val="solid"/>
              <a:round/>
              <a:headEnd type="none" w="med" len="med"/>
              <a:tailEnd type="none" w="med" len="med"/>
            </a:ln>
          </p:spPr>
          <p:txBody>
            <a:bodyPr lIns="91425" tIns="91425" rIns="91425" bIns="91425" anchor="ctr" anchorCtr="0">
              <a:noAutofit/>
            </a:bodyPr>
            <a:lstStyle/>
            <a:p>
              <a:pPr>
                <a:buClr>
                  <a:srgbClr val="000000"/>
                </a:buClr>
              </a:pPr>
              <a:endParaRPr sz="1900"/>
            </a:p>
          </p:txBody>
        </p:sp>
        <p:sp>
          <p:nvSpPr>
            <p:cNvPr id="353" name="Shape 353"/>
            <p:cNvSpPr/>
            <p:nvPr/>
          </p:nvSpPr>
          <p:spPr>
            <a:xfrm>
              <a:off x="2051550" y="3775050"/>
              <a:ext cx="34124" cy="137024"/>
            </a:xfrm>
            <a:custGeom>
              <a:avLst/>
              <a:gdLst/>
              <a:ahLst/>
              <a:cxnLst/>
              <a:rect l="0" t="0" r="0" b="0"/>
              <a:pathLst>
                <a:path w="120000" h="120000" fill="none" extrusionOk="0">
                  <a:moveTo>
                    <a:pt x="119912" y="120000"/>
                  </a:moveTo>
                  <a:lnTo>
                    <a:pt x="0" y="21"/>
                  </a:lnTo>
                </a:path>
              </a:pathLst>
            </a:custGeom>
            <a:noFill/>
            <a:ln w="12175" cap="rnd" cmpd="sng">
              <a:solidFill>
                <a:srgbClr val="797979"/>
              </a:solidFill>
              <a:prstDash val="solid"/>
              <a:round/>
              <a:headEnd type="none" w="med" len="med"/>
              <a:tailEnd type="none" w="med" len="med"/>
            </a:ln>
          </p:spPr>
          <p:txBody>
            <a:bodyPr lIns="91425" tIns="91425" rIns="91425" bIns="91425" anchor="ctr" anchorCtr="0">
              <a:noAutofit/>
            </a:bodyPr>
            <a:lstStyle/>
            <a:p>
              <a:pPr>
                <a:buClr>
                  <a:srgbClr val="000000"/>
                </a:buClr>
              </a:pPr>
              <a:endParaRPr sz="1900"/>
            </a:p>
          </p:txBody>
        </p:sp>
      </p:grpSp>
      <p:grpSp>
        <p:nvGrpSpPr>
          <p:cNvPr id="354" name="Shape 354"/>
          <p:cNvGrpSpPr/>
          <p:nvPr/>
        </p:nvGrpSpPr>
        <p:grpSpPr>
          <a:xfrm>
            <a:off x="4094298" y="1503215"/>
            <a:ext cx="507375" cy="518011"/>
            <a:chOff x="3951850" y="2985350"/>
            <a:chExt cx="407950" cy="416500"/>
          </a:xfrm>
        </p:grpSpPr>
        <p:sp>
          <p:nvSpPr>
            <p:cNvPr id="355" name="Shape 355"/>
            <p:cNvSpPr/>
            <p:nvPr/>
          </p:nvSpPr>
          <p:spPr>
            <a:xfrm>
              <a:off x="3951850" y="2985350"/>
              <a:ext cx="314800" cy="314824"/>
            </a:xfrm>
            <a:custGeom>
              <a:avLst/>
              <a:gdLst/>
              <a:ahLst/>
              <a:cxnLst/>
              <a:rect l="0" t="0" r="0" b="0"/>
              <a:pathLst>
                <a:path w="120000" h="120000" fill="none" extrusionOk="0">
                  <a:moveTo>
                    <a:pt x="59885" y="9"/>
                  </a:moveTo>
                  <a:lnTo>
                    <a:pt x="59885" y="9"/>
                  </a:lnTo>
                  <a:lnTo>
                    <a:pt x="56864" y="238"/>
                  </a:lnTo>
                  <a:lnTo>
                    <a:pt x="53853" y="466"/>
                  </a:lnTo>
                  <a:lnTo>
                    <a:pt x="50832" y="705"/>
                  </a:lnTo>
                  <a:lnTo>
                    <a:pt x="47811" y="1400"/>
                  </a:lnTo>
                  <a:lnTo>
                    <a:pt x="45028" y="2096"/>
                  </a:lnTo>
                  <a:lnTo>
                    <a:pt x="42245" y="2792"/>
                  </a:lnTo>
                  <a:lnTo>
                    <a:pt x="39463" y="3716"/>
                  </a:lnTo>
                  <a:lnTo>
                    <a:pt x="36670" y="4878"/>
                  </a:lnTo>
                  <a:lnTo>
                    <a:pt x="33888" y="6041"/>
                  </a:lnTo>
                  <a:lnTo>
                    <a:pt x="31334" y="7432"/>
                  </a:lnTo>
                  <a:lnTo>
                    <a:pt x="28780" y="8823"/>
                  </a:lnTo>
                  <a:lnTo>
                    <a:pt x="26464" y="10215"/>
                  </a:lnTo>
                  <a:lnTo>
                    <a:pt x="21823" y="13693"/>
                  </a:lnTo>
                  <a:lnTo>
                    <a:pt x="17639" y="17647"/>
                  </a:lnTo>
                  <a:lnTo>
                    <a:pt x="13694" y="21821"/>
                  </a:lnTo>
                  <a:lnTo>
                    <a:pt x="10216" y="26462"/>
                  </a:lnTo>
                  <a:lnTo>
                    <a:pt x="8586" y="29016"/>
                  </a:lnTo>
                  <a:lnTo>
                    <a:pt x="7195" y="31569"/>
                  </a:lnTo>
                  <a:lnTo>
                    <a:pt x="5803" y="34123"/>
                  </a:lnTo>
                  <a:lnTo>
                    <a:pt x="4641" y="36677"/>
                  </a:lnTo>
                  <a:lnTo>
                    <a:pt x="3716" y="39460"/>
                  </a:lnTo>
                  <a:lnTo>
                    <a:pt x="2782" y="42242"/>
                  </a:lnTo>
                  <a:lnTo>
                    <a:pt x="1858" y="45025"/>
                  </a:lnTo>
                  <a:lnTo>
                    <a:pt x="1162" y="48045"/>
                  </a:lnTo>
                  <a:lnTo>
                    <a:pt x="695" y="50828"/>
                  </a:lnTo>
                  <a:lnTo>
                    <a:pt x="238" y="53848"/>
                  </a:lnTo>
                  <a:lnTo>
                    <a:pt x="0" y="56869"/>
                  </a:lnTo>
                  <a:lnTo>
                    <a:pt x="0" y="60109"/>
                  </a:lnTo>
                  <a:lnTo>
                    <a:pt x="0" y="60109"/>
                  </a:lnTo>
                  <a:lnTo>
                    <a:pt x="0" y="63130"/>
                  </a:lnTo>
                  <a:lnTo>
                    <a:pt x="238" y="66151"/>
                  </a:lnTo>
                  <a:lnTo>
                    <a:pt x="695" y="69162"/>
                  </a:lnTo>
                  <a:lnTo>
                    <a:pt x="1162" y="72182"/>
                  </a:lnTo>
                  <a:lnTo>
                    <a:pt x="1858" y="74965"/>
                  </a:lnTo>
                  <a:lnTo>
                    <a:pt x="2782" y="77986"/>
                  </a:lnTo>
                  <a:lnTo>
                    <a:pt x="3716" y="80768"/>
                  </a:lnTo>
                  <a:lnTo>
                    <a:pt x="4641" y="83322"/>
                  </a:lnTo>
                  <a:lnTo>
                    <a:pt x="5803" y="86104"/>
                  </a:lnTo>
                  <a:lnTo>
                    <a:pt x="7195" y="88658"/>
                  </a:lnTo>
                  <a:lnTo>
                    <a:pt x="8586" y="91212"/>
                  </a:lnTo>
                  <a:lnTo>
                    <a:pt x="10216" y="93537"/>
                  </a:lnTo>
                  <a:lnTo>
                    <a:pt x="13694" y="98178"/>
                  </a:lnTo>
                  <a:lnTo>
                    <a:pt x="17639" y="102352"/>
                  </a:lnTo>
                  <a:lnTo>
                    <a:pt x="21823" y="106297"/>
                  </a:lnTo>
                  <a:lnTo>
                    <a:pt x="26464" y="109775"/>
                  </a:lnTo>
                  <a:lnTo>
                    <a:pt x="28780" y="111404"/>
                  </a:lnTo>
                  <a:lnTo>
                    <a:pt x="31334" y="112795"/>
                  </a:lnTo>
                  <a:lnTo>
                    <a:pt x="33888" y="114187"/>
                  </a:lnTo>
                  <a:lnTo>
                    <a:pt x="36670" y="115349"/>
                  </a:lnTo>
                  <a:lnTo>
                    <a:pt x="39463" y="116274"/>
                  </a:lnTo>
                  <a:lnTo>
                    <a:pt x="42245" y="117207"/>
                  </a:lnTo>
                  <a:lnTo>
                    <a:pt x="45028" y="118132"/>
                  </a:lnTo>
                  <a:lnTo>
                    <a:pt x="47811" y="118827"/>
                  </a:lnTo>
                  <a:lnTo>
                    <a:pt x="50832" y="119294"/>
                  </a:lnTo>
                  <a:lnTo>
                    <a:pt x="53853" y="119761"/>
                  </a:lnTo>
                  <a:lnTo>
                    <a:pt x="56864" y="119990"/>
                  </a:lnTo>
                  <a:lnTo>
                    <a:pt x="59885" y="119990"/>
                  </a:lnTo>
                  <a:lnTo>
                    <a:pt x="59885" y="119990"/>
                  </a:lnTo>
                  <a:lnTo>
                    <a:pt x="63135" y="119990"/>
                  </a:lnTo>
                  <a:lnTo>
                    <a:pt x="66146" y="119761"/>
                  </a:lnTo>
                  <a:lnTo>
                    <a:pt x="69167" y="119294"/>
                  </a:lnTo>
                  <a:lnTo>
                    <a:pt x="71950" y="118827"/>
                  </a:lnTo>
                  <a:lnTo>
                    <a:pt x="74971" y="118132"/>
                  </a:lnTo>
                  <a:lnTo>
                    <a:pt x="77754" y="117207"/>
                  </a:lnTo>
                  <a:lnTo>
                    <a:pt x="80536" y="116274"/>
                  </a:lnTo>
                  <a:lnTo>
                    <a:pt x="83329" y="115349"/>
                  </a:lnTo>
                  <a:lnTo>
                    <a:pt x="85883" y="114187"/>
                  </a:lnTo>
                  <a:lnTo>
                    <a:pt x="88427" y="112795"/>
                  </a:lnTo>
                  <a:lnTo>
                    <a:pt x="90981" y="111404"/>
                  </a:lnTo>
                  <a:lnTo>
                    <a:pt x="93535" y="109775"/>
                  </a:lnTo>
                  <a:lnTo>
                    <a:pt x="98176" y="106297"/>
                  </a:lnTo>
                  <a:lnTo>
                    <a:pt x="102360" y="102352"/>
                  </a:lnTo>
                  <a:lnTo>
                    <a:pt x="106305" y="98178"/>
                  </a:lnTo>
                  <a:lnTo>
                    <a:pt x="109783" y="93537"/>
                  </a:lnTo>
                  <a:lnTo>
                    <a:pt x="111175" y="91212"/>
                  </a:lnTo>
                  <a:lnTo>
                    <a:pt x="112566" y="88658"/>
                  </a:lnTo>
                  <a:lnTo>
                    <a:pt x="113958" y="86104"/>
                  </a:lnTo>
                  <a:lnTo>
                    <a:pt x="115120" y="83322"/>
                  </a:lnTo>
                  <a:lnTo>
                    <a:pt x="116283" y="80768"/>
                  </a:lnTo>
                  <a:lnTo>
                    <a:pt x="117207" y="77986"/>
                  </a:lnTo>
                  <a:lnTo>
                    <a:pt x="118141" y="74965"/>
                  </a:lnTo>
                  <a:lnTo>
                    <a:pt x="118608" y="72182"/>
                  </a:lnTo>
                  <a:lnTo>
                    <a:pt x="119304" y="69162"/>
                  </a:lnTo>
                  <a:lnTo>
                    <a:pt x="119533" y="66151"/>
                  </a:lnTo>
                  <a:lnTo>
                    <a:pt x="119761" y="63130"/>
                  </a:lnTo>
                  <a:lnTo>
                    <a:pt x="120000" y="60109"/>
                  </a:lnTo>
                  <a:lnTo>
                    <a:pt x="120000" y="60109"/>
                  </a:lnTo>
                  <a:lnTo>
                    <a:pt x="119761" y="56869"/>
                  </a:lnTo>
                  <a:lnTo>
                    <a:pt x="119533" y="53848"/>
                  </a:lnTo>
                  <a:lnTo>
                    <a:pt x="119304" y="50828"/>
                  </a:lnTo>
                  <a:lnTo>
                    <a:pt x="118608" y="48045"/>
                  </a:lnTo>
                  <a:lnTo>
                    <a:pt x="118141" y="45025"/>
                  </a:lnTo>
                  <a:lnTo>
                    <a:pt x="117207" y="42242"/>
                  </a:lnTo>
                  <a:lnTo>
                    <a:pt x="116283" y="39460"/>
                  </a:lnTo>
                  <a:lnTo>
                    <a:pt x="115120" y="36677"/>
                  </a:lnTo>
                  <a:lnTo>
                    <a:pt x="113958" y="34123"/>
                  </a:lnTo>
                  <a:lnTo>
                    <a:pt x="112566" y="31569"/>
                  </a:lnTo>
                  <a:lnTo>
                    <a:pt x="111175" y="29016"/>
                  </a:lnTo>
                  <a:lnTo>
                    <a:pt x="109783" y="26462"/>
                  </a:lnTo>
                  <a:lnTo>
                    <a:pt x="106305" y="21821"/>
                  </a:lnTo>
                  <a:lnTo>
                    <a:pt x="102360" y="17647"/>
                  </a:lnTo>
                  <a:lnTo>
                    <a:pt x="98176" y="13693"/>
                  </a:lnTo>
                  <a:lnTo>
                    <a:pt x="93535" y="10215"/>
                  </a:lnTo>
                  <a:lnTo>
                    <a:pt x="90981" y="8823"/>
                  </a:lnTo>
                  <a:lnTo>
                    <a:pt x="88427" y="7432"/>
                  </a:lnTo>
                  <a:lnTo>
                    <a:pt x="85883" y="6041"/>
                  </a:lnTo>
                  <a:lnTo>
                    <a:pt x="83329" y="4878"/>
                  </a:lnTo>
                  <a:lnTo>
                    <a:pt x="80536" y="3716"/>
                  </a:lnTo>
                  <a:lnTo>
                    <a:pt x="77754" y="2792"/>
                  </a:lnTo>
                  <a:lnTo>
                    <a:pt x="74971" y="2096"/>
                  </a:lnTo>
                  <a:lnTo>
                    <a:pt x="71950" y="1400"/>
                  </a:lnTo>
                  <a:lnTo>
                    <a:pt x="69167" y="705"/>
                  </a:lnTo>
                  <a:lnTo>
                    <a:pt x="66146" y="466"/>
                  </a:lnTo>
                  <a:lnTo>
                    <a:pt x="63135" y="238"/>
                  </a:lnTo>
                  <a:lnTo>
                    <a:pt x="59885" y="9"/>
                  </a:lnTo>
                  <a:lnTo>
                    <a:pt x="59885" y="9"/>
                  </a:lnTo>
                  <a:close/>
                </a:path>
              </a:pathLst>
            </a:custGeom>
            <a:noFill/>
            <a:ln w="12175" cap="rnd" cmpd="sng">
              <a:solidFill>
                <a:srgbClr val="D78B12"/>
              </a:solidFill>
              <a:prstDash val="solid"/>
              <a:round/>
              <a:headEnd type="none" w="med" len="med"/>
              <a:tailEnd type="none" w="med" len="med"/>
            </a:ln>
          </p:spPr>
          <p:txBody>
            <a:bodyPr lIns="91425" tIns="91425" rIns="91425" bIns="91425" anchor="ctr" anchorCtr="0">
              <a:noAutofit/>
            </a:bodyPr>
            <a:lstStyle/>
            <a:p>
              <a:pPr>
                <a:buClr>
                  <a:srgbClr val="000000"/>
                </a:buClr>
              </a:pPr>
              <a:endParaRPr sz="1900"/>
            </a:p>
          </p:txBody>
        </p:sp>
        <p:sp>
          <p:nvSpPr>
            <p:cNvPr id="356" name="Shape 356"/>
            <p:cNvSpPr/>
            <p:nvPr/>
          </p:nvSpPr>
          <p:spPr>
            <a:xfrm>
              <a:off x="3988375" y="3021875"/>
              <a:ext cx="241750" cy="241750"/>
            </a:xfrm>
            <a:custGeom>
              <a:avLst/>
              <a:gdLst/>
              <a:ahLst/>
              <a:cxnLst/>
              <a:rect l="0" t="0" r="0" b="0"/>
              <a:pathLst>
                <a:path w="120000" h="120000" fill="none" extrusionOk="0">
                  <a:moveTo>
                    <a:pt x="59851" y="12"/>
                  </a:moveTo>
                  <a:lnTo>
                    <a:pt x="59851" y="12"/>
                  </a:lnTo>
                  <a:lnTo>
                    <a:pt x="53807" y="310"/>
                  </a:lnTo>
                  <a:lnTo>
                    <a:pt x="47764" y="1216"/>
                  </a:lnTo>
                  <a:lnTo>
                    <a:pt x="42018" y="2730"/>
                  </a:lnTo>
                  <a:lnTo>
                    <a:pt x="36570" y="4852"/>
                  </a:lnTo>
                  <a:lnTo>
                    <a:pt x="31433" y="7259"/>
                  </a:lnTo>
                  <a:lnTo>
                    <a:pt x="26605" y="10287"/>
                  </a:lnTo>
                  <a:lnTo>
                    <a:pt x="21766" y="13911"/>
                  </a:lnTo>
                  <a:lnTo>
                    <a:pt x="17534" y="17844"/>
                  </a:lnTo>
                  <a:lnTo>
                    <a:pt x="13600" y="22076"/>
                  </a:lnTo>
                  <a:lnTo>
                    <a:pt x="10287" y="26605"/>
                  </a:lnTo>
                  <a:lnTo>
                    <a:pt x="7259" y="31445"/>
                  </a:lnTo>
                  <a:lnTo>
                    <a:pt x="4839" y="36881"/>
                  </a:lnTo>
                  <a:lnTo>
                    <a:pt x="2730" y="42328"/>
                  </a:lnTo>
                  <a:lnTo>
                    <a:pt x="1216" y="48062"/>
                  </a:lnTo>
                  <a:lnTo>
                    <a:pt x="310" y="53807"/>
                  </a:lnTo>
                  <a:lnTo>
                    <a:pt x="12" y="60148"/>
                  </a:lnTo>
                  <a:lnTo>
                    <a:pt x="12" y="60148"/>
                  </a:lnTo>
                  <a:lnTo>
                    <a:pt x="310" y="66204"/>
                  </a:lnTo>
                  <a:lnTo>
                    <a:pt x="1216" y="72248"/>
                  </a:lnTo>
                  <a:lnTo>
                    <a:pt x="2730" y="77981"/>
                  </a:lnTo>
                  <a:lnTo>
                    <a:pt x="4839" y="83429"/>
                  </a:lnTo>
                  <a:lnTo>
                    <a:pt x="7259" y="88566"/>
                  </a:lnTo>
                  <a:lnTo>
                    <a:pt x="10287" y="93406"/>
                  </a:lnTo>
                  <a:lnTo>
                    <a:pt x="13600" y="98233"/>
                  </a:lnTo>
                  <a:lnTo>
                    <a:pt x="17534" y="102465"/>
                  </a:lnTo>
                  <a:lnTo>
                    <a:pt x="21766" y="106399"/>
                  </a:lnTo>
                  <a:lnTo>
                    <a:pt x="26605" y="109724"/>
                  </a:lnTo>
                  <a:lnTo>
                    <a:pt x="31433" y="112740"/>
                  </a:lnTo>
                  <a:lnTo>
                    <a:pt x="36570" y="115160"/>
                  </a:lnTo>
                  <a:lnTo>
                    <a:pt x="42018" y="117282"/>
                  </a:lnTo>
                  <a:lnTo>
                    <a:pt x="47764" y="118783"/>
                  </a:lnTo>
                  <a:lnTo>
                    <a:pt x="53807" y="119689"/>
                  </a:lnTo>
                  <a:lnTo>
                    <a:pt x="59851" y="120000"/>
                  </a:lnTo>
                  <a:lnTo>
                    <a:pt x="59851" y="120000"/>
                  </a:lnTo>
                  <a:lnTo>
                    <a:pt x="66192" y="119689"/>
                  </a:lnTo>
                  <a:lnTo>
                    <a:pt x="71937" y="118783"/>
                  </a:lnTo>
                  <a:lnTo>
                    <a:pt x="77683" y="117282"/>
                  </a:lnTo>
                  <a:lnTo>
                    <a:pt x="83118" y="115160"/>
                  </a:lnTo>
                  <a:lnTo>
                    <a:pt x="88554" y="112740"/>
                  </a:lnTo>
                  <a:lnTo>
                    <a:pt x="93394" y="109724"/>
                  </a:lnTo>
                  <a:lnTo>
                    <a:pt x="97935" y="106399"/>
                  </a:lnTo>
                  <a:lnTo>
                    <a:pt x="102155" y="102465"/>
                  </a:lnTo>
                  <a:lnTo>
                    <a:pt x="106088" y="98233"/>
                  </a:lnTo>
                  <a:lnTo>
                    <a:pt x="109712" y="93406"/>
                  </a:lnTo>
                  <a:lnTo>
                    <a:pt x="112740" y="88566"/>
                  </a:lnTo>
                  <a:lnTo>
                    <a:pt x="115160" y="83429"/>
                  </a:lnTo>
                  <a:lnTo>
                    <a:pt x="117269" y="77981"/>
                  </a:lnTo>
                  <a:lnTo>
                    <a:pt x="118783" y="72248"/>
                  </a:lnTo>
                  <a:lnTo>
                    <a:pt x="119689" y="66204"/>
                  </a:lnTo>
                  <a:lnTo>
                    <a:pt x="119987" y="60148"/>
                  </a:lnTo>
                  <a:lnTo>
                    <a:pt x="119987" y="60148"/>
                  </a:lnTo>
                  <a:lnTo>
                    <a:pt x="119689" y="53807"/>
                  </a:lnTo>
                  <a:lnTo>
                    <a:pt x="118783" y="48062"/>
                  </a:lnTo>
                  <a:lnTo>
                    <a:pt x="117269" y="42328"/>
                  </a:lnTo>
                  <a:lnTo>
                    <a:pt x="115160" y="36881"/>
                  </a:lnTo>
                  <a:lnTo>
                    <a:pt x="112740" y="31445"/>
                  </a:lnTo>
                  <a:lnTo>
                    <a:pt x="109712" y="26605"/>
                  </a:lnTo>
                  <a:lnTo>
                    <a:pt x="106088" y="22076"/>
                  </a:lnTo>
                  <a:lnTo>
                    <a:pt x="102155" y="17844"/>
                  </a:lnTo>
                  <a:lnTo>
                    <a:pt x="97935" y="13911"/>
                  </a:lnTo>
                  <a:lnTo>
                    <a:pt x="93394" y="10287"/>
                  </a:lnTo>
                  <a:lnTo>
                    <a:pt x="88554" y="7259"/>
                  </a:lnTo>
                  <a:lnTo>
                    <a:pt x="83118" y="4852"/>
                  </a:lnTo>
                  <a:lnTo>
                    <a:pt x="77683" y="2730"/>
                  </a:lnTo>
                  <a:lnTo>
                    <a:pt x="71937" y="1216"/>
                  </a:lnTo>
                  <a:lnTo>
                    <a:pt x="66192" y="310"/>
                  </a:lnTo>
                  <a:lnTo>
                    <a:pt x="59851" y="12"/>
                  </a:lnTo>
                  <a:lnTo>
                    <a:pt x="59851" y="12"/>
                  </a:lnTo>
                </a:path>
              </a:pathLst>
            </a:custGeom>
            <a:noFill/>
            <a:ln w="12175" cap="rnd" cmpd="sng">
              <a:solidFill>
                <a:srgbClr val="D78B12"/>
              </a:solidFill>
              <a:prstDash val="solid"/>
              <a:round/>
              <a:headEnd type="none" w="med" len="med"/>
              <a:tailEnd type="none" w="med" len="med"/>
            </a:ln>
          </p:spPr>
          <p:txBody>
            <a:bodyPr lIns="91425" tIns="91425" rIns="91425" bIns="91425" anchor="ctr" anchorCtr="0">
              <a:noAutofit/>
            </a:bodyPr>
            <a:lstStyle/>
            <a:p>
              <a:pPr>
                <a:buClr>
                  <a:srgbClr val="000000"/>
                </a:buClr>
              </a:pPr>
              <a:endParaRPr sz="1900"/>
            </a:p>
          </p:txBody>
        </p:sp>
        <p:sp>
          <p:nvSpPr>
            <p:cNvPr id="357" name="Shape 357"/>
            <p:cNvSpPr/>
            <p:nvPr/>
          </p:nvSpPr>
          <p:spPr>
            <a:xfrm>
              <a:off x="4024300" y="3058425"/>
              <a:ext cx="84650" cy="84650"/>
            </a:xfrm>
            <a:custGeom>
              <a:avLst/>
              <a:gdLst/>
              <a:ahLst/>
              <a:cxnLst/>
              <a:rect l="0" t="0" r="0" b="0"/>
              <a:pathLst>
                <a:path w="120000" h="120000" fill="none" extrusionOk="0">
                  <a:moveTo>
                    <a:pt x="0" y="119964"/>
                  </a:moveTo>
                  <a:lnTo>
                    <a:pt x="0" y="119964"/>
                  </a:lnTo>
                  <a:lnTo>
                    <a:pt x="886" y="107028"/>
                  </a:lnTo>
                  <a:lnTo>
                    <a:pt x="2622" y="95829"/>
                  </a:lnTo>
                  <a:lnTo>
                    <a:pt x="5209" y="83744"/>
                  </a:lnTo>
                  <a:lnTo>
                    <a:pt x="9497" y="73360"/>
                  </a:lnTo>
                  <a:lnTo>
                    <a:pt x="14672" y="62161"/>
                  </a:lnTo>
                  <a:lnTo>
                    <a:pt x="20732" y="52663"/>
                  </a:lnTo>
                  <a:lnTo>
                    <a:pt x="27643" y="43165"/>
                  </a:lnTo>
                  <a:lnTo>
                    <a:pt x="35404" y="34518"/>
                  </a:lnTo>
                  <a:lnTo>
                    <a:pt x="44051" y="26757"/>
                  </a:lnTo>
                  <a:lnTo>
                    <a:pt x="53514" y="19846"/>
                  </a:lnTo>
                  <a:lnTo>
                    <a:pt x="63012" y="13821"/>
                  </a:lnTo>
                  <a:lnTo>
                    <a:pt x="73396" y="8647"/>
                  </a:lnTo>
                  <a:lnTo>
                    <a:pt x="84595" y="5174"/>
                  </a:lnTo>
                  <a:lnTo>
                    <a:pt x="95829" y="1736"/>
                  </a:lnTo>
                  <a:lnTo>
                    <a:pt x="107914" y="0"/>
                  </a:lnTo>
                  <a:lnTo>
                    <a:pt x="120000" y="0"/>
                  </a:lnTo>
                </a:path>
              </a:pathLst>
            </a:custGeom>
            <a:noFill/>
            <a:ln w="12175" cap="rnd" cmpd="sng">
              <a:solidFill>
                <a:srgbClr val="D78B12"/>
              </a:solidFill>
              <a:prstDash val="solid"/>
              <a:round/>
              <a:headEnd type="none" w="med" len="med"/>
              <a:tailEnd type="none" w="med" len="med"/>
            </a:ln>
          </p:spPr>
          <p:txBody>
            <a:bodyPr lIns="91425" tIns="91425" rIns="91425" bIns="91425" anchor="ctr" anchorCtr="0">
              <a:noAutofit/>
            </a:bodyPr>
            <a:lstStyle/>
            <a:p>
              <a:pPr>
                <a:buClr>
                  <a:srgbClr val="000000"/>
                </a:buClr>
              </a:pPr>
              <a:endParaRPr sz="1900"/>
            </a:p>
          </p:txBody>
        </p:sp>
        <p:sp>
          <p:nvSpPr>
            <p:cNvPr id="358" name="Shape 358"/>
            <p:cNvSpPr/>
            <p:nvPr/>
          </p:nvSpPr>
          <p:spPr>
            <a:xfrm>
              <a:off x="4205750" y="3248375"/>
              <a:ext cx="154050" cy="153475"/>
            </a:xfrm>
            <a:custGeom>
              <a:avLst/>
              <a:gdLst/>
              <a:ahLst/>
              <a:cxnLst/>
              <a:rect l="0" t="0" r="0" b="0"/>
              <a:pathLst>
                <a:path w="120000" h="120000" fill="none" extrusionOk="0">
                  <a:moveTo>
                    <a:pt x="0" y="20016"/>
                  </a:moveTo>
                  <a:lnTo>
                    <a:pt x="96767" y="117126"/>
                  </a:lnTo>
                  <a:lnTo>
                    <a:pt x="96767" y="117126"/>
                  </a:lnTo>
                  <a:lnTo>
                    <a:pt x="98188" y="118084"/>
                  </a:lnTo>
                  <a:lnTo>
                    <a:pt x="99610" y="119042"/>
                  </a:lnTo>
                  <a:lnTo>
                    <a:pt x="101499" y="119511"/>
                  </a:lnTo>
                  <a:lnTo>
                    <a:pt x="103407" y="119980"/>
                  </a:lnTo>
                  <a:lnTo>
                    <a:pt x="105296" y="119511"/>
                  </a:lnTo>
                  <a:lnTo>
                    <a:pt x="106718" y="119042"/>
                  </a:lnTo>
                  <a:lnTo>
                    <a:pt x="108607" y="118084"/>
                  </a:lnTo>
                  <a:lnTo>
                    <a:pt x="110048" y="117126"/>
                  </a:lnTo>
                  <a:lnTo>
                    <a:pt x="117156" y="109991"/>
                  </a:lnTo>
                  <a:lnTo>
                    <a:pt x="117156" y="109991"/>
                  </a:lnTo>
                  <a:lnTo>
                    <a:pt x="118578" y="108564"/>
                  </a:lnTo>
                  <a:lnTo>
                    <a:pt x="119532" y="106649"/>
                  </a:lnTo>
                  <a:lnTo>
                    <a:pt x="120000" y="104753"/>
                  </a:lnTo>
                  <a:lnTo>
                    <a:pt x="120000" y="103326"/>
                  </a:lnTo>
                  <a:lnTo>
                    <a:pt x="120000" y="101410"/>
                  </a:lnTo>
                  <a:lnTo>
                    <a:pt x="119532" y="99514"/>
                  </a:lnTo>
                  <a:lnTo>
                    <a:pt x="118578" y="98087"/>
                  </a:lnTo>
                  <a:lnTo>
                    <a:pt x="117156" y="96191"/>
                  </a:lnTo>
                  <a:lnTo>
                    <a:pt x="20876" y="19"/>
                  </a:lnTo>
                </a:path>
              </a:pathLst>
            </a:custGeom>
            <a:noFill/>
            <a:ln w="12175" cap="rnd" cmpd="sng">
              <a:solidFill>
                <a:srgbClr val="D78B12"/>
              </a:solidFill>
              <a:prstDash val="solid"/>
              <a:round/>
              <a:headEnd type="none" w="med" len="med"/>
              <a:tailEnd type="none" w="med" len="med"/>
            </a:ln>
          </p:spPr>
          <p:txBody>
            <a:bodyPr lIns="91425" tIns="91425" rIns="91425" bIns="91425" anchor="ctr" anchorCtr="0">
              <a:noAutofit/>
            </a:bodyPr>
            <a:lstStyle/>
            <a:p>
              <a:pPr>
                <a:buClr>
                  <a:srgbClr val="000000"/>
                </a:buClr>
              </a:pPr>
              <a:endParaRPr sz="1900"/>
            </a:p>
          </p:txBody>
        </p:sp>
      </p:grpSp>
      <p:sp>
        <p:nvSpPr>
          <p:cNvPr id="359" name="Shape 359"/>
          <p:cNvSpPr/>
          <p:nvPr/>
        </p:nvSpPr>
        <p:spPr>
          <a:xfrm>
            <a:off x="2975511" y="3064491"/>
            <a:ext cx="518015" cy="464997"/>
          </a:xfrm>
          <a:custGeom>
            <a:avLst/>
            <a:gdLst/>
            <a:ahLst/>
            <a:cxnLst/>
            <a:rect l="0" t="0" r="0" b="0"/>
            <a:pathLst>
              <a:path w="120000" h="120000" fill="none" extrusionOk="0">
                <a:moveTo>
                  <a:pt x="89121" y="8"/>
                </a:moveTo>
                <a:lnTo>
                  <a:pt x="89121" y="8"/>
                </a:lnTo>
                <a:lnTo>
                  <a:pt x="86665" y="8"/>
                </a:lnTo>
                <a:lnTo>
                  <a:pt x="84208" y="393"/>
                </a:lnTo>
                <a:lnTo>
                  <a:pt x="81752" y="986"/>
                </a:lnTo>
                <a:lnTo>
                  <a:pt x="79469" y="1572"/>
                </a:lnTo>
                <a:lnTo>
                  <a:pt x="77186" y="2543"/>
                </a:lnTo>
                <a:lnTo>
                  <a:pt x="75082" y="3723"/>
                </a:lnTo>
                <a:lnTo>
                  <a:pt x="72979" y="4894"/>
                </a:lnTo>
                <a:lnTo>
                  <a:pt x="71049" y="6451"/>
                </a:lnTo>
                <a:lnTo>
                  <a:pt x="69291" y="8016"/>
                </a:lnTo>
                <a:lnTo>
                  <a:pt x="67541" y="9781"/>
                </a:lnTo>
                <a:lnTo>
                  <a:pt x="65963" y="11731"/>
                </a:lnTo>
                <a:lnTo>
                  <a:pt x="64386" y="13689"/>
                </a:lnTo>
                <a:lnTo>
                  <a:pt x="63154" y="15839"/>
                </a:lnTo>
                <a:lnTo>
                  <a:pt x="61930" y="18182"/>
                </a:lnTo>
                <a:lnTo>
                  <a:pt x="60871" y="20525"/>
                </a:lnTo>
                <a:lnTo>
                  <a:pt x="60000" y="22868"/>
                </a:lnTo>
                <a:lnTo>
                  <a:pt x="60000" y="22868"/>
                </a:lnTo>
                <a:lnTo>
                  <a:pt x="59121" y="20525"/>
                </a:lnTo>
                <a:lnTo>
                  <a:pt x="58069" y="18182"/>
                </a:lnTo>
                <a:lnTo>
                  <a:pt x="56837" y="15839"/>
                </a:lnTo>
                <a:lnTo>
                  <a:pt x="55613" y="13689"/>
                </a:lnTo>
                <a:lnTo>
                  <a:pt x="54036" y="11731"/>
                </a:lnTo>
                <a:lnTo>
                  <a:pt x="52451" y="9781"/>
                </a:lnTo>
                <a:lnTo>
                  <a:pt x="50701" y="8016"/>
                </a:lnTo>
                <a:lnTo>
                  <a:pt x="48943" y="6451"/>
                </a:lnTo>
                <a:lnTo>
                  <a:pt x="47013" y="4894"/>
                </a:lnTo>
                <a:lnTo>
                  <a:pt x="44909" y="3723"/>
                </a:lnTo>
                <a:lnTo>
                  <a:pt x="42806" y="2543"/>
                </a:lnTo>
                <a:lnTo>
                  <a:pt x="40523" y="1572"/>
                </a:lnTo>
                <a:lnTo>
                  <a:pt x="38247" y="986"/>
                </a:lnTo>
                <a:lnTo>
                  <a:pt x="35791" y="393"/>
                </a:lnTo>
                <a:lnTo>
                  <a:pt x="33334" y="8"/>
                </a:lnTo>
                <a:lnTo>
                  <a:pt x="30878" y="8"/>
                </a:lnTo>
                <a:lnTo>
                  <a:pt x="30878" y="8"/>
                </a:lnTo>
                <a:lnTo>
                  <a:pt x="27716" y="200"/>
                </a:lnTo>
                <a:lnTo>
                  <a:pt x="24734" y="593"/>
                </a:lnTo>
                <a:lnTo>
                  <a:pt x="21752" y="1572"/>
                </a:lnTo>
                <a:lnTo>
                  <a:pt x="18770" y="2744"/>
                </a:lnTo>
                <a:lnTo>
                  <a:pt x="16141" y="4108"/>
                </a:lnTo>
                <a:lnTo>
                  <a:pt x="13685" y="5865"/>
                </a:lnTo>
                <a:lnTo>
                  <a:pt x="11229" y="7823"/>
                </a:lnTo>
                <a:lnTo>
                  <a:pt x="9126" y="9973"/>
                </a:lnTo>
                <a:lnTo>
                  <a:pt x="7015" y="12517"/>
                </a:lnTo>
                <a:lnTo>
                  <a:pt x="5265" y="15053"/>
                </a:lnTo>
                <a:lnTo>
                  <a:pt x="3687" y="17981"/>
                </a:lnTo>
                <a:lnTo>
                  <a:pt x="2456" y="20918"/>
                </a:lnTo>
                <a:lnTo>
                  <a:pt x="1404" y="24040"/>
                </a:lnTo>
                <a:lnTo>
                  <a:pt x="705" y="27362"/>
                </a:lnTo>
                <a:lnTo>
                  <a:pt x="180" y="30884"/>
                </a:lnTo>
                <a:lnTo>
                  <a:pt x="0" y="34399"/>
                </a:lnTo>
                <a:lnTo>
                  <a:pt x="0" y="34399"/>
                </a:lnTo>
                <a:lnTo>
                  <a:pt x="0" y="36750"/>
                </a:lnTo>
                <a:lnTo>
                  <a:pt x="180" y="39093"/>
                </a:lnTo>
                <a:lnTo>
                  <a:pt x="878" y="43586"/>
                </a:lnTo>
                <a:lnTo>
                  <a:pt x="1757" y="48080"/>
                </a:lnTo>
                <a:lnTo>
                  <a:pt x="3162" y="52381"/>
                </a:lnTo>
                <a:lnTo>
                  <a:pt x="4739" y="56481"/>
                </a:lnTo>
                <a:lnTo>
                  <a:pt x="6669" y="60389"/>
                </a:lnTo>
                <a:lnTo>
                  <a:pt x="8600" y="64104"/>
                </a:lnTo>
                <a:lnTo>
                  <a:pt x="10876" y="67819"/>
                </a:lnTo>
                <a:lnTo>
                  <a:pt x="13332" y="71334"/>
                </a:lnTo>
                <a:lnTo>
                  <a:pt x="15788" y="74655"/>
                </a:lnTo>
                <a:lnTo>
                  <a:pt x="18424" y="77977"/>
                </a:lnTo>
                <a:lnTo>
                  <a:pt x="21054" y="81107"/>
                </a:lnTo>
                <a:lnTo>
                  <a:pt x="26139" y="86972"/>
                </a:lnTo>
                <a:lnTo>
                  <a:pt x="30878" y="92244"/>
                </a:lnTo>
                <a:lnTo>
                  <a:pt x="30878" y="92244"/>
                </a:lnTo>
                <a:lnTo>
                  <a:pt x="34912" y="96545"/>
                </a:lnTo>
                <a:lnTo>
                  <a:pt x="39471" y="101039"/>
                </a:lnTo>
                <a:lnTo>
                  <a:pt x="49123" y="110226"/>
                </a:lnTo>
                <a:lnTo>
                  <a:pt x="56837" y="117263"/>
                </a:lnTo>
                <a:lnTo>
                  <a:pt x="60000" y="120000"/>
                </a:lnTo>
                <a:lnTo>
                  <a:pt x="60000" y="120000"/>
                </a:lnTo>
                <a:lnTo>
                  <a:pt x="63154" y="117263"/>
                </a:lnTo>
                <a:lnTo>
                  <a:pt x="70696" y="110419"/>
                </a:lnTo>
                <a:lnTo>
                  <a:pt x="80348" y="101239"/>
                </a:lnTo>
                <a:lnTo>
                  <a:pt x="84907" y="96738"/>
                </a:lnTo>
                <a:lnTo>
                  <a:pt x="89121" y="92244"/>
                </a:lnTo>
                <a:lnTo>
                  <a:pt x="89121" y="92244"/>
                </a:lnTo>
                <a:lnTo>
                  <a:pt x="93853" y="86972"/>
                </a:lnTo>
                <a:lnTo>
                  <a:pt x="98938" y="81107"/>
                </a:lnTo>
                <a:lnTo>
                  <a:pt x="101575" y="77977"/>
                </a:lnTo>
                <a:lnTo>
                  <a:pt x="104204" y="74655"/>
                </a:lnTo>
                <a:lnTo>
                  <a:pt x="106660" y="71334"/>
                </a:lnTo>
                <a:lnTo>
                  <a:pt x="109116" y="67819"/>
                </a:lnTo>
                <a:lnTo>
                  <a:pt x="111399" y="64104"/>
                </a:lnTo>
                <a:lnTo>
                  <a:pt x="113330" y="60389"/>
                </a:lnTo>
                <a:lnTo>
                  <a:pt x="115253" y="56481"/>
                </a:lnTo>
                <a:lnTo>
                  <a:pt x="116837" y="52381"/>
                </a:lnTo>
                <a:lnTo>
                  <a:pt x="118242" y="48080"/>
                </a:lnTo>
                <a:lnTo>
                  <a:pt x="119114" y="43586"/>
                </a:lnTo>
                <a:lnTo>
                  <a:pt x="119819" y="39093"/>
                </a:lnTo>
                <a:lnTo>
                  <a:pt x="119992" y="36750"/>
                </a:lnTo>
                <a:lnTo>
                  <a:pt x="119992" y="34399"/>
                </a:lnTo>
                <a:lnTo>
                  <a:pt x="119992" y="34399"/>
                </a:lnTo>
                <a:lnTo>
                  <a:pt x="119819" y="30884"/>
                </a:lnTo>
                <a:lnTo>
                  <a:pt x="119294" y="27362"/>
                </a:lnTo>
                <a:lnTo>
                  <a:pt x="118588" y="24040"/>
                </a:lnTo>
                <a:lnTo>
                  <a:pt x="117536" y="20918"/>
                </a:lnTo>
                <a:lnTo>
                  <a:pt x="116312" y="17981"/>
                </a:lnTo>
                <a:lnTo>
                  <a:pt x="114727" y="15053"/>
                </a:lnTo>
                <a:lnTo>
                  <a:pt x="112977" y="12517"/>
                </a:lnTo>
                <a:lnTo>
                  <a:pt x="110873" y="9973"/>
                </a:lnTo>
                <a:lnTo>
                  <a:pt x="108763" y="7823"/>
                </a:lnTo>
                <a:lnTo>
                  <a:pt x="106307" y="5865"/>
                </a:lnTo>
                <a:lnTo>
                  <a:pt x="103851" y="4108"/>
                </a:lnTo>
                <a:lnTo>
                  <a:pt x="101222" y="2744"/>
                </a:lnTo>
                <a:lnTo>
                  <a:pt x="98240" y="1572"/>
                </a:lnTo>
                <a:lnTo>
                  <a:pt x="95258" y="593"/>
                </a:lnTo>
                <a:lnTo>
                  <a:pt x="92276" y="200"/>
                </a:lnTo>
                <a:lnTo>
                  <a:pt x="89121" y="8"/>
                </a:lnTo>
                <a:lnTo>
                  <a:pt x="89121" y="8"/>
                </a:lnTo>
                <a:close/>
              </a:path>
            </a:pathLst>
          </a:custGeom>
          <a:solidFill>
            <a:schemeClr val="accent3"/>
          </a:solidFill>
          <a:ln w="12700" cap="flat" cmpd="sng">
            <a:solidFill>
              <a:srgbClr val="B33D36"/>
            </a:solidFill>
            <a:prstDash val="solid"/>
            <a:round/>
            <a:headEnd type="none" w="med" len="med"/>
            <a:tailEnd type="none" w="med" len="med"/>
          </a:ln>
        </p:spPr>
        <p:txBody>
          <a:bodyPr lIns="121897" tIns="121897" rIns="121897" bIns="121897" anchor="ctr" anchorCtr="0">
            <a:noAutofit/>
          </a:bodyPr>
          <a:lstStyle/>
          <a:p>
            <a:pPr>
              <a:buClr>
                <a:srgbClr val="000000"/>
              </a:buClr>
            </a:pPr>
            <a:endParaRPr sz="1900">
              <a:solidFill>
                <a:schemeClr val="lt1"/>
              </a:solidFill>
            </a:endParaRPr>
          </a:p>
        </p:txBody>
      </p:sp>
      <p:sp>
        <p:nvSpPr>
          <p:cNvPr id="360" name="Shape 360"/>
          <p:cNvSpPr txBox="1"/>
          <p:nvPr/>
        </p:nvSpPr>
        <p:spPr>
          <a:xfrm>
            <a:off x="2753977" y="3702722"/>
            <a:ext cx="961080" cy="800217"/>
          </a:xfrm>
          <a:prstGeom prst="rect">
            <a:avLst/>
          </a:prstGeom>
          <a:noFill/>
          <a:ln>
            <a:noFill/>
          </a:ln>
        </p:spPr>
        <p:txBody>
          <a:bodyPr lIns="121897" tIns="60932" rIns="121897" bIns="60932" anchor="t" anchorCtr="0">
            <a:noAutofit/>
          </a:bodyPr>
          <a:lstStyle/>
          <a:p>
            <a:pPr algn="ctr">
              <a:buClr>
                <a:srgbClr val="000000"/>
              </a:buClr>
              <a:buSzPct val="25000"/>
            </a:pPr>
            <a:r>
              <a:rPr lang="en-US" sz="1500">
                <a:latin typeface="Proxima Nova"/>
                <a:ea typeface="Proxima Nova"/>
                <a:cs typeface="Proxima Nova"/>
                <a:sym typeface="Proxima Nova"/>
              </a:rPr>
              <a:t>Single female, 25-34</a:t>
            </a:r>
          </a:p>
        </p:txBody>
      </p:sp>
      <p:grpSp>
        <p:nvGrpSpPr>
          <p:cNvPr id="361" name="Shape 361"/>
          <p:cNvGrpSpPr/>
          <p:nvPr/>
        </p:nvGrpSpPr>
        <p:grpSpPr>
          <a:xfrm>
            <a:off x="2599211" y="4945204"/>
            <a:ext cx="558899" cy="375637"/>
            <a:chOff x="1244800" y="3717225"/>
            <a:chExt cx="449375" cy="302025"/>
          </a:xfrm>
        </p:grpSpPr>
        <p:sp>
          <p:nvSpPr>
            <p:cNvPr id="362" name="Shape 362"/>
            <p:cNvSpPr/>
            <p:nvPr/>
          </p:nvSpPr>
          <p:spPr>
            <a:xfrm>
              <a:off x="1244800" y="3717225"/>
              <a:ext cx="449375" cy="302025"/>
            </a:xfrm>
            <a:custGeom>
              <a:avLst/>
              <a:gdLst/>
              <a:ahLst/>
              <a:cxnLst/>
              <a:rect l="0" t="0" r="0" b="0"/>
              <a:pathLst>
                <a:path w="120000" h="120000" fill="none" extrusionOk="0">
                  <a:moveTo>
                    <a:pt x="113490" y="0"/>
                  </a:moveTo>
                  <a:lnTo>
                    <a:pt x="6502" y="0"/>
                  </a:lnTo>
                  <a:lnTo>
                    <a:pt x="6502" y="0"/>
                  </a:lnTo>
                  <a:lnTo>
                    <a:pt x="5207" y="248"/>
                  </a:lnTo>
                  <a:lnTo>
                    <a:pt x="3905" y="725"/>
                  </a:lnTo>
                  <a:lnTo>
                    <a:pt x="2763" y="1698"/>
                  </a:lnTo>
                  <a:lnTo>
                    <a:pt x="1949" y="2900"/>
                  </a:lnTo>
                  <a:lnTo>
                    <a:pt x="1141" y="4360"/>
                  </a:lnTo>
                  <a:lnTo>
                    <a:pt x="487" y="6049"/>
                  </a:lnTo>
                  <a:lnTo>
                    <a:pt x="166" y="7747"/>
                  </a:lnTo>
                  <a:lnTo>
                    <a:pt x="0" y="9674"/>
                  </a:lnTo>
                  <a:lnTo>
                    <a:pt x="0" y="110315"/>
                  </a:lnTo>
                  <a:lnTo>
                    <a:pt x="0" y="110315"/>
                  </a:lnTo>
                  <a:lnTo>
                    <a:pt x="166" y="112252"/>
                  </a:lnTo>
                  <a:lnTo>
                    <a:pt x="487" y="113940"/>
                  </a:lnTo>
                  <a:lnTo>
                    <a:pt x="1141" y="115639"/>
                  </a:lnTo>
                  <a:lnTo>
                    <a:pt x="1949" y="117089"/>
                  </a:lnTo>
                  <a:lnTo>
                    <a:pt x="2763" y="118301"/>
                  </a:lnTo>
                  <a:lnTo>
                    <a:pt x="3905" y="119264"/>
                  </a:lnTo>
                  <a:lnTo>
                    <a:pt x="5207" y="119751"/>
                  </a:lnTo>
                  <a:lnTo>
                    <a:pt x="6502" y="119990"/>
                  </a:lnTo>
                  <a:lnTo>
                    <a:pt x="113490" y="119990"/>
                  </a:lnTo>
                  <a:lnTo>
                    <a:pt x="113490" y="119990"/>
                  </a:lnTo>
                  <a:lnTo>
                    <a:pt x="114792" y="119751"/>
                  </a:lnTo>
                  <a:lnTo>
                    <a:pt x="116094" y="119264"/>
                  </a:lnTo>
                  <a:lnTo>
                    <a:pt x="117229" y="118301"/>
                  </a:lnTo>
                  <a:lnTo>
                    <a:pt x="118043" y="117089"/>
                  </a:lnTo>
                  <a:lnTo>
                    <a:pt x="118858" y="115639"/>
                  </a:lnTo>
                  <a:lnTo>
                    <a:pt x="119505" y="113940"/>
                  </a:lnTo>
                  <a:lnTo>
                    <a:pt x="119833" y="112252"/>
                  </a:lnTo>
                  <a:lnTo>
                    <a:pt x="119993" y="110315"/>
                  </a:lnTo>
                  <a:lnTo>
                    <a:pt x="119993" y="9674"/>
                  </a:lnTo>
                  <a:lnTo>
                    <a:pt x="119993" y="9674"/>
                  </a:lnTo>
                  <a:lnTo>
                    <a:pt x="119833" y="7747"/>
                  </a:lnTo>
                  <a:lnTo>
                    <a:pt x="119505" y="6049"/>
                  </a:lnTo>
                  <a:lnTo>
                    <a:pt x="118858" y="4360"/>
                  </a:lnTo>
                  <a:lnTo>
                    <a:pt x="118043" y="2900"/>
                  </a:lnTo>
                  <a:lnTo>
                    <a:pt x="117229" y="1698"/>
                  </a:lnTo>
                  <a:lnTo>
                    <a:pt x="116094" y="725"/>
                  </a:lnTo>
                  <a:lnTo>
                    <a:pt x="114792" y="248"/>
                  </a:lnTo>
                  <a:lnTo>
                    <a:pt x="113490" y="0"/>
                  </a:lnTo>
                  <a:lnTo>
                    <a:pt x="113490" y="0"/>
                  </a:lnTo>
                </a:path>
              </a:pathLst>
            </a:custGeom>
            <a:solidFill>
              <a:schemeClr val="accent4"/>
            </a:solidFill>
            <a:ln w="12700" cap="flat" cmpd="sng">
              <a:solidFill>
                <a:srgbClr val="3D7F8B"/>
              </a:solidFill>
              <a:prstDash val="solid"/>
              <a:round/>
              <a:headEnd type="none" w="med" len="med"/>
              <a:tailEnd type="none" w="med" len="med"/>
            </a:ln>
          </p:spPr>
          <p:txBody>
            <a:bodyPr lIns="91425" tIns="91425" rIns="91425" bIns="91425" anchor="ctr" anchorCtr="0">
              <a:noAutofit/>
            </a:bodyPr>
            <a:lstStyle/>
            <a:p>
              <a:pPr>
                <a:buClr>
                  <a:srgbClr val="000000"/>
                </a:buClr>
              </a:pPr>
              <a:endParaRPr sz="1900">
                <a:solidFill>
                  <a:schemeClr val="lt1"/>
                </a:solidFill>
              </a:endParaRPr>
            </a:p>
          </p:txBody>
        </p:sp>
        <p:sp>
          <p:nvSpPr>
            <p:cNvPr id="363" name="Shape 363"/>
            <p:cNvSpPr/>
            <p:nvPr/>
          </p:nvSpPr>
          <p:spPr>
            <a:xfrm>
              <a:off x="1244800" y="3795150"/>
              <a:ext cx="449375" cy="25"/>
            </a:xfrm>
            <a:custGeom>
              <a:avLst/>
              <a:gdLst/>
              <a:ahLst/>
              <a:cxnLst/>
              <a:rect l="0" t="0" r="0" b="0"/>
              <a:pathLst>
                <a:path w="120000" h="120000" fill="none" extrusionOk="0">
                  <a:moveTo>
                    <a:pt x="119993" y="120000"/>
                  </a:moveTo>
                  <a:lnTo>
                    <a:pt x="0" y="120000"/>
                  </a:lnTo>
                </a:path>
              </a:pathLst>
            </a:custGeom>
            <a:solidFill>
              <a:schemeClr val="accent4"/>
            </a:solidFill>
            <a:ln w="12700" cap="flat" cmpd="sng">
              <a:solidFill>
                <a:srgbClr val="3D7F8B"/>
              </a:solidFill>
              <a:prstDash val="solid"/>
              <a:round/>
              <a:headEnd type="none" w="med" len="med"/>
              <a:tailEnd type="none" w="med" len="med"/>
            </a:ln>
          </p:spPr>
          <p:txBody>
            <a:bodyPr lIns="91425" tIns="91425" rIns="91425" bIns="91425" anchor="ctr" anchorCtr="0">
              <a:noAutofit/>
            </a:bodyPr>
            <a:lstStyle/>
            <a:p>
              <a:pPr>
                <a:buClr>
                  <a:srgbClr val="000000"/>
                </a:buClr>
              </a:pPr>
              <a:endParaRPr sz="1900">
                <a:solidFill>
                  <a:schemeClr val="lt1"/>
                </a:solidFill>
              </a:endParaRPr>
            </a:p>
          </p:txBody>
        </p:sp>
        <p:sp>
          <p:nvSpPr>
            <p:cNvPr id="364" name="Shape 364"/>
            <p:cNvSpPr/>
            <p:nvPr/>
          </p:nvSpPr>
          <p:spPr>
            <a:xfrm>
              <a:off x="1244800" y="3853000"/>
              <a:ext cx="449375" cy="25"/>
            </a:xfrm>
            <a:custGeom>
              <a:avLst/>
              <a:gdLst/>
              <a:ahLst/>
              <a:cxnLst/>
              <a:rect l="0" t="0" r="0" b="0"/>
              <a:pathLst>
                <a:path w="120000" h="120000" fill="none" extrusionOk="0">
                  <a:moveTo>
                    <a:pt x="0" y="0"/>
                  </a:moveTo>
                  <a:lnTo>
                    <a:pt x="119993" y="0"/>
                  </a:lnTo>
                </a:path>
              </a:pathLst>
            </a:custGeom>
            <a:solidFill>
              <a:schemeClr val="accent4"/>
            </a:solidFill>
            <a:ln w="12700" cap="flat" cmpd="sng">
              <a:solidFill>
                <a:srgbClr val="3D7F8B"/>
              </a:solidFill>
              <a:prstDash val="solid"/>
              <a:round/>
              <a:headEnd type="none" w="med" len="med"/>
              <a:tailEnd type="none" w="med" len="med"/>
            </a:ln>
          </p:spPr>
          <p:txBody>
            <a:bodyPr lIns="91425" tIns="91425" rIns="91425" bIns="91425" anchor="ctr" anchorCtr="0">
              <a:noAutofit/>
            </a:bodyPr>
            <a:lstStyle/>
            <a:p>
              <a:pPr>
                <a:buClr>
                  <a:srgbClr val="000000"/>
                </a:buClr>
              </a:pPr>
              <a:endParaRPr sz="1900">
                <a:solidFill>
                  <a:schemeClr val="lt1"/>
                </a:solidFill>
              </a:endParaRPr>
            </a:p>
          </p:txBody>
        </p:sp>
        <p:sp>
          <p:nvSpPr>
            <p:cNvPr id="365" name="Shape 365"/>
            <p:cNvSpPr/>
            <p:nvPr/>
          </p:nvSpPr>
          <p:spPr>
            <a:xfrm>
              <a:off x="1302625" y="3893800"/>
              <a:ext cx="161375" cy="25"/>
            </a:xfrm>
            <a:custGeom>
              <a:avLst/>
              <a:gdLst/>
              <a:ahLst/>
              <a:cxnLst/>
              <a:rect l="0" t="0" r="0" b="0"/>
              <a:pathLst>
                <a:path w="120000" h="120000" fill="none" extrusionOk="0">
                  <a:moveTo>
                    <a:pt x="120000" y="0"/>
                  </a:moveTo>
                  <a:lnTo>
                    <a:pt x="18" y="0"/>
                  </a:lnTo>
                </a:path>
              </a:pathLst>
            </a:custGeom>
            <a:solidFill>
              <a:schemeClr val="accent4"/>
            </a:solidFill>
            <a:ln w="12700" cap="flat" cmpd="sng">
              <a:solidFill>
                <a:srgbClr val="3D7F8B"/>
              </a:solidFill>
              <a:prstDash val="solid"/>
              <a:round/>
              <a:headEnd type="none" w="med" len="med"/>
              <a:tailEnd type="none" w="med" len="med"/>
            </a:ln>
          </p:spPr>
          <p:txBody>
            <a:bodyPr lIns="91425" tIns="91425" rIns="91425" bIns="91425" anchor="ctr" anchorCtr="0">
              <a:noAutofit/>
            </a:bodyPr>
            <a:lstStyle/>
            <a:p>
              <a:pPr>
                <a:buClr>
                  <a:srgbClr val="000000"/>
                </a:buClr>
              </a:pPr>
              <a:endParaRPr sz="1900">
                <a:solidFill>
                  <a:schemeClr val="lt1"/>
                </a:solidFill>
              </a:endParaRPr>
            </a:p>
          </p:txBody>
        </p:sp>
        <p:sp>
          <p:nvSpPr>
            <p:cNvPr id="366" name="Shape 366"/>
            <p:cNvSpPr/>
            <p:nvPr/>
          </p:nvSpPr>
          <p:spPr>
            <a:xfrm>
              <a:off x="1302625" y="3933975"/>
              <a:ext cx="110249" cy="25"/>
            </a:xfrm>
            <a:custGeom>
              <a:avLst/>
              <a:gdLst/>
              <a:ahLst/>
              <a:cxnLst/>
              <a:rect l="0" t="0" r="0" b="0"/>
              <a:pathLst>
                <a:path w="120000" h="120000" fill="none" extrusionOk="0">
                  <a:moveTo>
                    <a:pt x="119972" y="120000"/>
                  </a:moveTo>
                  <a:lnTo>
                    <a:pt x="27" y="120000"/>
                  </a:lnTo>
                </a:path>
              </a:pathLst>
            </a:custGeom>
            <a:solidFill>
              <a:schemeClr val="accent4"/>
            </a:solidFill>
            <a:ln w="12700" cap="flat" cmpd="sng">
              <a:solidFill>
                <a:srgbClr val="3D7F8B"/>
              </a:solidFill>
              <a:prstDash val="solid"/>
              <a:round/>
              <a:headEnd type="none" w="med" len="med"/>
              <a:tailEnd type="none" w="med" len="med"/>
            </a:ln>
          </p:spPr>
          <p:txBody>
            <a:bodyPr lIns="91425" tIns="91425" rIns="91425" bIns="91425" anchor="ctr" anchorCtr="0">
              <a:noAutofit/>
            </a:bodyPr>
            <a:lstStyle/>
            <a:p>
              <a:pPr>
                <a:buClr>
                  <a:srgbClr val="000000"/>
                </a:buClr>
              </a:pPr>
              <a:endParaRPr sz="1900">
                <a:solidFill>
                  <a:schemeClr val="lt1"/>
                </a:solidFill>
              </a:endParaRPr>
            </a:p>
          </p:txBody>
        </p:sp>
        <p:sp>
          <p:nvSpPr>
            <p:cNvPr id="367" name="Shape 367"/>
            <p:cNvSpPr/>
            <p:nvPr/>
          </p:nvSpPr>
          <p:spPr>
            <a:xfrm>
              <a:off x="1572975" y="3899875"/>
              <a:ext cx="62125" cy="40224"/>
            </a:xfrm>
            <a:custGeom>
              <a:avLst/>
              <a:gdLst/>
              <a:ahLst/>
              <a:cxnLst/>
              <a:rect l="0" t="0" r="0" b="0"/>
              <a:pathLst>
                <a:path w="120000" h="120000" fill="none" extrusionOk="0">
                  <a:moveTo>
                    <a:pt x="96482" y="74"/>
                  </a:moveTo>
                  <a:lnTo>
                    <a:pt x="23565" y="74"/>
                  </a:lnTo>
                  <a:lnTo>
                    <a:pt x="23565" y="74"/>
                  </a:lnTo>
                  <a:lnTo>
                    <a:pt x="18832" y="74"/>
                  </a:lnTo>
                  <a:lnTo>
                    <a:pt x="14148" y="1864"/>
                  </a:lnTo>
                  <a:lnTo>
                    <a:pt x="10623" y="5518"/>
                  </a:lnTo>
                  <a:lnTo>
                    <a:pt x="7098" y="10963"/>
                  </a:lnTo>
                  <a:lnTo>
                    <a:pt x="4732" y="16407"/>
                  </a:lnTo>
                  <a:lnTo>
                    <a:pt x="2366" y="21852"/>
                  </a:lnTo>
                  <a:lnTo>
                    <a:pt x="1207" y="29086"/>
                  </a:lnTo>
                  <a:lnTo>
                    <a:pt x="0" y="36395"/>
                  </a:lnTo>
                  <a:lnTo>
                    <a:pt x="0" y="83604"/>
                  </a:lnTo>
                  <a:lnTo>
                    <a:pt x="0" y="83604"/>
                  </a:lnTo>
                  <a:lnTo>
                    <a:pt x="1207" y="90839"/>
                  </a:lnTo>
                  <a:lnTo>
                    <a:pt x="2366" y="98147"/>
                  </a:lnTo>
                  <a:lnTo>
                    <a:pt x="4732" y="103592"/>
                  </a:lnTo>
                  <a:lnTo>
                    <a:pt x="7098" y="109036"/>
                  </a:lnTo>
                  <a:lnTo>
                    <a:pt x="10623" y="112691"/>
                  </a:lnTo>
                  <a:lnTo>
                    <a:pt x="14148" y="116270"/>
                  </a:lnTo>
                  <a:lnTo>
                    <a:pt x="18832" y="118135"/>
                  </a:lnTo>
                  <a:lnTo>
                    <a:pt x="23565" y="119925"/>
                  </a:lnTo>
                  <a:lnTo>
                    <a:pt x="96482" y="119925"/>
                  </a:lnTo>
                  <a:lnTo>
                    <a:pt x="96482" y="119925"/>
                  </a:lnTo>
                  <a:lnTo>
                    <a:pt x="101167" y="118135"/>
                  </a:lnTo>
                  <a:lnTo>
                    <a:pt x="105851" y="116270"/>
                  </a:lnTo>
                  <a:lnTo>
                    <a:pt x="109376" y="112691"/>
                  </a:lnTo>
                  <a:lnTo>
                    <a:pt x="112949" y="109036"/>
                  </a:lnTo>
                  <a:lnTo>
                    <a:pt x="115267" y="103592"/>
                  </a:lnTo>
                  <a:lnTo>
                    <a:pt x="117633" y="98147"/>
                  </a:lnTo>
                  <a:lnTo>
                    <a:pt x="119999" y="90839"/>
                  </a:lnTo>
                  <a:lnTo>
                    <a:pt x="119999" y="83604"/>
                  </a:lnTo>
                  <a:lnTo>
                    <a:pt x="119999" y="36395"/>
                  </a:lnTo>
                  <a:lnTo>
                    <a:pt x="119999" y="36395"/>
                  </a:lnTo>
                  <a:lnTo>
                    <a:pt x="119999" y="29086"/>
                  </a:lnTo>
                  <a:lnTo>
                    <a:pt x="117633" y="21852"/>
                  </a:lnTo>
                  <a:lnTo>
                    <a:pt x="115267" y="16407"/>
                  </a:lnTo>
                  <a:lnTo>
                    <a:pt x="112949" y="10963"/>
                  </a:lnTo>
                  <a:lnTo>
                    <a:pt x="109376" y="5518"/>
                  </a:lnTo>
                  <a:lnTo>
                    <a:pt x="105851" y="1864"/>
                  </a:lnTo>
                  <a:lnTo>
                    <a:pt x="101167" y="74"/>
                  </a:lnTo>
                  <a:lnTo>
                    <a:pt x="96482" y="74"/>
                  </a:lnTo>
                  <a:lnTo>
                    <a:pt x="96482" y="74"/>
                  </a:lnTo>
                  <a:close/>
                </a:path>
              </a:pathLst>
            </a:custGeom>
            <a:solidFill>
              <a:schemeClr val="accent4"/>
            </a:solidFill>
            <a:ln w="12700" cap="flat" cmpd="sng">
              <a:solidFill>
                <a:srgbClr val="3D7F8B"/>
              </a:solidFill>
              <a:prstDash val="solid"/>
              <a:round/>
              <a:headEnd type="none" w="med" len="med"/>
              <a:tailEnd type="none" w="med" len="med"/>
            </a:ln>
          </p:spPr>
          <p:txBody>
            <a:bodyPr lIns="91425" tIns="91425" rIns="91425" bIns="91425" anchor="ctr" anchorCtr="0">
              <a:noAutofit/>
            </a:bodyPr>
            <a:lstStyle/>
            <a:p>
              <a:pPr>
                <a:buClr>
                  <a:srgbClr val="000000"/>
                </a:buClr>
              </a:pPr>
              <a:endParaRPr sz="1900">
                <a:solidFill>
                  <a:schemeClr val="lt1"/>
                </a:solidFill>
              </a:endParaRPr>
            </a:p>
          </p:txBody>
        </p:sp>
      </p:grpSp>
      <p:sp>
        <p:nvSpPr>
          <p:cNvPr id="368" name="Shape 368"/>
          <p:cNvSpPr txBox="1"/>
          <p:nvPr/>
        </p:nvSpPr>
        <p:spPr>
          <a:xfrm>
            <a:off x="2398121" y="5467389"/>
            <a:ext cx="961080" cy="800217"/>
          </a:xfrm>
          <a:prstGeom prst="rect">
            <a:avLst/>
          </a:prstGeom>
          <a:noFill/>
          <a:ln>
            <a:noFill/>
          </a:ln>
        </p:spPr>
        <p:txBody>
          <a:bodyPr lIns="121897" tIns="60932" rIns="121897" bIns="60932" anchor="t" anchorCtr="0">
            <a:noAutofit/>
          </a:bodyPr>
          <a:lstStyle/>
          <a:p>
            <a:pPr algn="ctr">
              <a:buClr>
                <a:srgbClr val="000000"/>
              </a:buClr>
              <a:buSzPct val="25000"/>
            </a:pPr>
            <a:r>
              <a:rPr lang="en-US" sz="1500">
                <a:latin typeface="Proxima Nova"/>
                <a:ea typeface="Proxima Nova"/>
                <a:cs typeface="Proxima Nova"/>
                <a:sym typeface="Proxima Nova"/>
              </a:rPr>
              <a:t>Loyalty program member</a:t>
            </a:r>
          </a:p>
        </p:txBody>
      </p:sp>
      <p:pic>
        <p:nvPicPr>
          <p:cNvPr id="369" name="Shape 369" descr="business-15721_1920.jpg"/>
          <p:cNvPicPr preferRelativeResize="0"/>
          <p:nvPr/>
        </p:nvPicPr>
        <p:blipFill rotWithShape="1">
          <a:blip r:embed="rId3">
            <a:alphaModFix/>
          </a:blip>
          <a:srcRect/>
          <a:stretch/>
        </p:blipFill>
        <p:spPr>
          <a:xfrm>
            <a:off x="4465076" y="2407349"/>
            <a:ext cx="2976131" cy="4464196"/>
          </a:xfrm>
          <a:prstGeom prst="rect">
            <a:avLst/>
          </a:prstGeom>
          <a:noFill/>
          <a:ln>
            <a:noFill/>
          </a:ln>
        </p:spPr>
      </p:pic>
      <p:sp>
        <p:nvSpPr>
          <p:cNvPr id="370" name="Shape 370"/>
          <p:cNvSpPr txBox="1"/>
          <p:nvPr/>
        </p:nvSpPr>
        <p:spPr>
          <a:xfrm>
            <a:off x="5450864" y="1743545"/>
            <a:ext cx="961080" cy="574515"/>
          </a:xfrm>
          <a:prstGeom prst="rect">
            <a:avLst/>
          </a:prstGeom>
          <a:noFill/>
          <a:ln>
            <a:noFill/>
          </a:ln>
        </p:spPr>
        <p:txBody>
          <a:bodyPr lIns="121897" tIns="60932" rIns="121897" bIns="60932" anchor="t" anchorCtr="0">
            <a:noAutofit/>
          </a:bodyPr>
          <a:lstStyle/>
          <a:p>
            <a:pPr algn="ctr">
              <a:buClr>
                <a:srgbClr val="000000"/>
              </a:buClr>
              <a:buSzPct val="25000"/>
            </a:pPr>
            <a:r>
              <a:rPr lang="en-US" sz="1500">
                <a:latin typeface="Proxima Nova"/>
                <a:ea typeface="Proxima Nova"/>
                <a:cs typeface="Proxima Nova"/>
                <a:sym typeface="Proxima Nova"/>
              </a:rPr>
              <a:t>In Los Angeles</a:t>
            </a:r>
          </a:p>
        </p:txBody>
      </p:sp>
      <p:sp>
        <p:nvSpPr>
          <p:cNvPr id="371" name="Shape 371"/>
          <p:cNvSpPr txBox="1"/>
          <p:nvPr/>
        </p:nvSpPr>
        <p:spPr>
          <a:xfrm>
            <a:off x="3579321" y="2132322"/>
            <a:ext cx="1537335" cy="800217"/>
          </a:xfrm>
          <a:prstGeom prst="rect">
            <a:avLst/>
          </a:prstGeom>
          <a:noFill/>
          <a:ln>
            <a:noFill/>
          </a:ln>
        </p:spPr>
        <p:txBody>
          <a:bodyPr lIns="121897" tIns="60932" rIns="121897" bIns="60932" anchor="t" anchorCtr="0">
            <a:noAutofit/>
          </a:bodyPr>
          <a:lstStyle/>
          <a:p>
            <a:pPr algn="ctr">
              <a:buClr>
                <a:srgbClr val="000000"/>
              </a:buClr>
              <a:buSzPct val="25000"/>
            </a:pPr>
            <a:r>
              <a:rPr lang="en-US" sz="1500">
                <a:latin typeface="Proxima Nova"/>
                <a:ea typeface="Proxima Nova"/>
                <a:cs typeface="Proxima Nova"/>
                <a:sym typeface="Proxima Nova"/>
              </a:rPr>
              <a:t>Viewed 5 different shoes in past 3 days</a:t>
            </a:r>
          </a:p>
        </p:txBody>
      </p:sp>
      <p:sp>
        <p:nvSpPr>
          <p:cNvPr id="372" name="Shape 372"/>
          <p:cNvSpPr txBox="1"/>
          <p:nvPr/>
        </p:nvSpPr>
        <p:spPr>
          <a:xfrm>
            <a:off x="6748368" y="2080090"/>
            <a:ext cx="1553027" cy="1025921"/>
          </a:xfrm>
          <a:prstGeom prst="rect">
            <a:avLst/>
          </a:prstGeom>
          <a:noFill/>
          <a:ln>
            <a:noFill/>
          </a:ln>
        </p:spPr>
        <p:txBody>
          <a:bodyPr lIns="121897" tIns="60932" rIns="121897" bIns="60932" anchor="t" anchorCtr="0">
            <a:noAutofit/>
          </a:bodyPr>
          <a:lstStyle/>
          <a:p>
            <a:pPr algn="ctr">
              <a:buClr>
                <a:srgbClr val="000000"/>
              </a:buClr>
              <a:buSzPct val="25000"/>
            </a:pPr>
            <a:r>
              <a:rPr lang="en-US" sz="1500">
                <a:latin typeface="Proxima Nova"/>
                <a:ea typeface="Proxima Nova"/>
                <a:cs typeface="Proxima Nova"/>
                <a:sym typeface="Proxima Nova"/>
              </a:rPr>
              <a:t>Purchased shoes last time they were on sale in store</a:t>
            </a:r>
          </a:p>
        </p:txBody>
      </p:sp>
    </p:spTree>
    <p:extLst>
      <p:ext uri="{BB962C8B-B14F-4D97-AF65-F5344CB8AC3E}">
        <p14:creationId xmlns:p14="http://schemas.microsoft.com/office/powerpoint/2010/main" val="1790770081"/>
      </p:ext>
    </p:extLst>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11"/>
        <p:cNvGrpSpPr/>
        <p:nvPr/>
      </p:nvGrpSpPr>
      <p:grpSpPr>
        <a:xfrm>
          <a:off x="0" y="0"/>
          <a:ext cx="0" cy="0"/>
          <a:chOff x="0" y="0"/>
          <a:chExt cx="0" cy="0"/>
        </a:xfrm>
      </p:grpSpPr>
      <p:sp>
        <p:nvSpPr>
          <p:cNvPr id="212" name="Shape 212"/>
          <p:cNvSpPr txBox="1"/>
          <p:nvPr/>
        </p:nvSpPr>
        <p:spPr>
          <a:xfrm>
            <a:off x="2153920" y="245718"/>
            <a:ext cx="9744141" cy="533479"/>
          </a:xfrm>
          <a:prstGeom prst="rect">
            <a:avLst/>
          </a:prstGeom>
          <a:noFill/>
          <a:ln>
            <a:noFill/>
          </a:ln>
        </p:spPr>
        <p:txBody>
          <a:bodyPr lIns="121897" tIns="60932" rIns="121897" bIns="60932" anchor="t" anchorCtr="0">
            <a:noAutofit/>
          </a:bodyPr>
          <a:lstStyle/>
          <a:p>
            <a:pPr algn="ctr">
              <a:buClr>
                <a:srgbClr val="494949"/>
              </a:buClr>
              <a:buSzPct val="25000"/>
            </a:pPr>
            <a:r>
              <a:rPr lang="en-US" sz="2700" b="1">
                <a:solidFill>
                  <a:srgbClr val="494949"/>
                </a:solidFill>
                <a:latin typeface="Proxima Nova"/>
                <a:ea typeface="Proxima Nova"/>
                <a:cs typeface="Proxima Nova"/>
                <a:sym typeface="Proxima Nova"/>
              </a:rPr>
              <a:t>Signals you can use to deliver her a relevant experience…</a:t>
            </a:r>
          </a:p>
        </p:txBody>
      </p:sp>
      <p:sp>
        <p:nvSpPr>
          <p:cNvPr id="213" name="Shape 213"/>
          <p:cNvSpPr/>
          <p:nvPr/>
        </p:nvSpPr>
        <p:spPr>
          <a:xfrm>
            <a:off x="572181" y="168632"/>
            <a:ext cx="368079" cy="637657"/>
          </a:xfrm>
          <a:custGeom>
            <a:avLst/>
            <a:gdLst/>
            <a:ahLst/>
            <a:cxnLst/>
            <a:rect l="0" t="0" r="0" b="0"/>
            <a:pathLst>
              <a:path w="120000" h="120000" fill="none" extrusionOk="0">
                <a:moveTo>
                  <a:pt x="106913" y="5"/>
                </a:moveTo>
                <a:lnTo>
                  <a:pt x="13096" y="5"/>
                </a:lnTo>
                <a:lnTo>
                  <a:pt x="13096" y="5"/>
                </a:lnTo>
                <a:lnTo>
                  <a:pt x="10380" y="146"/>
                </a:lnTo>
                <a:lnTo>
                  <a:pt x="7906" y="573"/>
                </a:lnTo>
                <a:lnTo>
                  <a:pt x="5686" y="1287"/>
                </a:lnTo>
                <a:lnTo>
                  <a:pt x="3710" y="2141"/>
                </a:lnTo>
                <a:lnTo>
                  <a:pt x="2230" y="3282"/>
                </a:lnTo>
                <a:lnTo>
                  <a:pt x="993" y="4564"/>
                </a:lnTo>
                <a:lnTo>
                  <a:pt x="253" y="5991"/>
                </a:lnTo>
                <a:lnTo>
                  <a:pt x="10" y="7559"/>
                </a:lnTo>
                <a:lnTo>
                  <a:pt x="10" y="112445"/>
                </a:lnTo>
                <a:lnTo>
                  <a:pt x="10" y="112445"/>
                </a:lnTo>
                <a:lnTo>
                  <a:pt x="253" y="114014"/>
                </a:lnTo>
                <a:lnTo>
                  <a:pt x="993" y="115435"/>
                </a:lnTo>
                <a:lnTo>
                  <a:pt x="2230" y="116723"/>
                </a:lnTo>
                <a:lnTo>
                  <a:pt x="3710" y="117858"/>
                </a:lnTo>
                <a:lnTo>
                  <a:pt x="5686" y="118718"/>
                </a:lnTo>
                <a:lnTo>
                  <a:pt x="7906" y="119426"/>
                </a:lnTo>
                <a:lnTo>
                  <a:pt x="10380" y="119853"/>
                </a:lnTo>
                <a:lnTo>
                  <a:pt x="13096" y="120000"/>
                </a:lnTo>
                <a:lnTo>
                  <a:pt x="106913" y="120000"/>
                </a:lnTo>
                <a:lnTo>
                  <a:pt x="106913" y="120000"/>
                </a:lnTo>
                <a:lnTo>
                  <a:pt x="109619" y="119853"/>
                </a:lnTo>
                <a:lnTo>
                  <a:pt x="112093" y="119426"/>
                </a:lnTo>
                <a:lnTo>
                  <a:pt x="114313" y="118718"/>
                </a:lnTo>
                <a:lnTo>
                  <a:pt x="116289" y="117858"/>
                </a:lnTo>
                <a:lnTo>
                  <a:pt x="117769" y="116723"/>
                </a:lnTo>
                <a:lnTo>
                  <a:pt x="119006" y="115435"/>
                </a:lnTo>
                <a:lnTo>
                  <a:pt x="119746" y="114014"/>
                </a:lnTo>
                <a:lnTo>
                  <a:pt x="119989" y="112445"/>
                </a:lnTo>
                <a:lnTo>
                  <a:pt x="119989" y="7559"/>
                </a:lnTo>
                <a:lnTo>
                  <a:pt x="119989" y="7559"/>
                </a:lnTo>
                <a:lnTo>
                  <a:pt x="119746" y="5991"/>
                </a:lnTo>
                <a:lnTo>
                  <a:pt x="119006" y="4564"/>
                </a:lnTo>
                <a:lnTo>
                  <a:pt x="117769" y="3282"/>
                </a:lnTo>
                <a:lnTo>
                  <a:pt x="116289" y="2141"/>
                </a:lnTo>
                <a:lnTo>
                  <a:pt x="114313" y="1287"/>
                </a:lnTo>
                <a:lnTo>
                  <a:pt x="112093" y="573"/>
                </a:lnTo>
                <a:lnTo>
                  <a:pt x="109619" y="146"/>
                </a:lnTo>
                <a:lnTo>
                  <a:pt x="106913" y="5"/>
                </a:lnTo>
                <a:lnTo>
                  <a:pt x="106913" y="5"/>
                </a:lnTo>
                <a:close/>
                <a:moveTo>
                  <a:pt x="56300" y="5705"/>
                </a:moveTo>
                <a:lnTo>
                  <a:pt x="63699" y="5705"/>
                </a:lnTo>
                <a:lnTo>
                  <a:pt x="63699" y="5705"/>
                </a:lnTo>
                <a:lnTo>
                  <a:pt x="64936" y="5845"/>
                </a:lnTo>
                <a:lnTo>
                  <a:pt x="65676" y="6278"/>
                </a:lnTo>
                <a:lnTo>
                  <a:pt x="66416" y="6705"/>
                </a:lnTo>
                <a:lnTo>
                  <a:pt x="66670" y="7413"/>
                </a:lnTo>
                <a:lnTo>
                  <a:pt x="66670" y="7413"/>
                </a:lnTo>
                <a:lnTo>
                  <a:pt x="66416" y="7987"/>
                </a:lnTo>
                <a:lnTo>
                  <a:pt x="65676" y="8554"/>
                </a:lnTo>
                <a:lnTo>
                  <a:pt x="64936" y="8841"/>
                </a:lnTo>
                <a:lnTo>
                  <a:pt x="63699" y="8981"/>
                </a:lnTo>
                <a:lnTo>
                  <a:pt x="56300" y="8981"/>
                </a:lnTo>
                <a:lnTo>
                  <a:pt x="56300" y="8981"/>
                </a:lnTo>
                <a:lnTo>
                  <a:pt x="55063" y="8841"/>
                </a:lnTo>
                <a:lnTo>
                  <a:pt x="54323" y="8554"/>
                </a:lnTo>
                <a:lnTo>
                  <a:pt x="53583" y="7987"/>
                </a:lnTo>
                <a:lnTo>
                  <a:pt x="53340" y="7413"/>
                </a:lnTo>
                <a:lnTo>
                  <a:pt x="53340" y="7413"/>
                </a:lnTo>
                <a:lnTo>
                  <a:pt x="53583" y="6705"/>
                </a:lnTo>
                <a:lnTo>
                  <a:pt x="54323" y="6278"/>
                </a:lnTo>
                <a:lnTo>
                  <a:pt x="55063" y="5845"/>
                </a:lnTo>
                <a:lnTo>
                  <a:pt x="56300" y="5705"/>
                </a:lnTo>
                <a:lnTo>
                  <a:pt x="56300" y="5705"/>
                </a:lnTo>
                <a:close/>
                <a:moveTo>
                  <a:pt x="59999" y="113727"/>
                </a:moveTo>
                <a:lnTo>
                  <a:pt x="59999" y="113727"/>
                </a:lnTo>
                <a:lnTo>
                  <a:pt x="58276" y="113586"/>
                </a:lnTo>
                <a:lnTo>
                  <a:pt x="56543" y="113300"/>
                </a:lnTo>
                <a:lnTo>
                  <a:pt x="55063" y="112873"/>
                </a:lnTo>
                <a:lnTo>
                  <a:pt x="53826" y="112305"/>
                </a:lnTo>
                <a:lnTo>
                  <a:pt x="52843" y="111591"/>
                </a:lnTo>
                <a:lnTo>
                  <a:pt x="52103" y="110737"/>
                </a:lnTo>
                <a:lnTo>
                  <a:pt x="51606" y="109736"/>
                </a:lnTo>
                <a:lnTo>
                  <a:pt x="51363" y="108741"/>
                </a:lnTo>
                <a:lnTo>
                  <a:pt x="51363" y="108741"/>
                </a:lnTo>
                <a:lnTo>
                  <a:pt x="51606" y="107741"/>
                </a:lnTo>
                <a:lnTo>
                  <a:pt x="52103" y="106746"/>
                </a:lnTo>
                <a:lnTo>
                  <a:pt x="52843" y="105892"/>
                </a:lnTo>
                <a:lnTo>
                  <a:pt x="53826" y="105178"/>
                </a:lnTo>
                <a:lnTo>
                  <a:pt x="55063" y="104605"/>
                </a:lnTo>
                <a:lnTo>
                  <a:pt x="56543" y="104177"/>
                </a:lnTo>
                <a:lnTo>
                  <a:pt x="58276" y="103897"/>
                </a:lnTo>
                <a:lnTo>
                  <a:pt x="59999" y="103750"/>
                </a:lnTo>
                <a:lnTo>
                  <a:pt x="59999" y="103750"/>
                </a:lnTo>
                <a:lnTo>
                  <a:pt x="61733" y="103897"/>
                </a:lnTo>
                <a:lnTo>
                  <a:pt x="63456" y="104177"/>
                </a:lnTo>
                <a:lnTo>
                  <a:pt x="64936" y="104605"/>
                </a:lnTo>
                <a:lnTo>
                  <a:pt x="66173" y="105178"/>
                </a:lnTo>
                <a:lnTo>
                  <a:pt x="67156" y="105892"/>
                </a:lnTo>
                <a:lnTo>
                  <a:pt x="67906" y="106746"/>
                </a:lnTo>
                <a:lnTo>
                  <a:pt x="68393" y="107741"/>
                </a:lnTo>
                <a:lnTo>
                  <a:pt x="68646" y="108741"/>
                </a:lnTo>
                <a:lnTo>
                  <a:pt x="68646" y="108741"/>
                </a:lnTo>
                <a:lnTo>
                  <a:pt x="68393" y="109736"/>
                </a:lnTo>
                <a:lnTo>
                  <a:pt x="67906" y="110737"/>
                </a:lnTo>
                <a:lnTo>
                  <a:pt x="67156" y="111591"/>
                </a:lnTo>
                <a:lnTo>
                  <a:pt x="66173" y="112305"/>
                </a:lnTo>
                <a:lnTo>
                  <a:pt x="64936" y="112873"/>
                </a:lnTo>
                <a:lnTo>
                  <a:pt x="63456" y="113300"/>
                </a:lnTo>
                <a:lnTo>
                  <a:pt x="61733" y="113586"/>
                </a:lnTo>
                <a:lnTo>
                  <a:pt x="59999" y="113727"/>
                </a:lnTo>
                <a:lnTo>
                  <a:pt x="59999" y="113727"/>
                </a:lnTo>
                <a:close/>
                <a:moveTo>
                  <a:pt x="106913" y="97483"/>
                </a:moveTo>
                <a:lnTo>
                  <a:pt x="13096" y="97483"/>
                </a:lnTo>
                <a:lnTo>
                  <a:pt x="13096" y="14967"/>
                </a:lnTo>
                <a:lnTo>
                  <a:pt x="106913" y="14967"/>
                </a:lnTo>
                <a:lnTo>
                  <a:pt x="106913" y="97483"/>
                </a:lnTo>
                <a:close/>
              </a:path>
            </a:pathLst>
          </a:custGeom>
          <a:noFill/>
          <a:ln w="12175" cap="rnd" cmpd="sng">
            <a:solidFill>
              <a:schemeClr val="dk2"/>
            </a:solidFill>
            <a:prstDash val="solid"/>
            <a:round/>
            <a:headEnd type="none" w="med" len="med"/>
            <a:tailEnd type="none" w="med" len="med"/>
          </a:ln>
        </p:spPr>
        <p:txBody>
          <a:bodyPr lIns="121897" tIns="121897" rIns="121897" bIns="121897" anchor="ctr" anchorCtr="0">
            <a:noAutofit/>
          </a:bodyPr>
          <a:lstStyle/>
          <a:p>
            <a:pPr>
              <a:buClr>
                <a:srgbClr val="000000"/>
              </a:buClr>
            </a:pPr>
            <a:endParaRPr sz="3700"/>
          </a:p>
        </p:txBody>
      </p:sp>
      <p:sp>
        <p:nvSpPr>
          <p:cNvPr id="214" name="Shape 214"/>
          <p:cNvSpPr txBox="1"/>
          <p:nvPr/>
        </p:nvSpPr>
        <p:spPr>
          <a:xfrm>
            <a:off x="35259" y="922706"/>
            <a:ext cx="1441924" cy="800217"/>
          </a:xfrm>
          <a:prstGeom prst="rect">
            <a:avLst/>
          </a:prstGeom>
          <a:noFill/>
          <a:ln>
            <a:noFill/>
          </a:ln>
        </p:spPr>
        <p:txBody>
          <a:bodyPr lIns="121897" tIns="60932" rIns="121897" bIns="60932" anchor="t" anchorCtr="0">
            <a:noAutofit/>
          </a:bodyPr>
          <a:lstStyle/>
          <a:p>
            <a:pPr algn="ctr">
              <a:buClr>
                <a:srgbClr val="000000"/>
              </a:buClr>
              <a:buSzPct val="25000"/>
            </a:pPr>
            <a:r>
              <a:rPr lang="en-US" sz="1500">
                <a:latin typeface="Proxima Nova"/>
                <a:ea typeface="Proxima Nova"/>
                <a:cs typeface="Proxima Nova"/>
                <a:sym typeface="Proxima Nova"/>
              </a:rPr>
              <a:t>Browsing on her mobile phone today</a:t>
            </a:r>
          </a:p>
        </p:txBody>
      </p:sp>
      <p:sp>
        <p:nvSpPr>
          <p:cNvPr id="215" name="Shape 215"/>
          <p:cNvSpPr/>
          <p:nvPr/>
        </p:nvSpPr>
        <p:spPr>
          <a:xfrm>
            <a:off x="558717" y="1913589"/>
            <a:ext cx="372588" cy="493759"/>
          </a:xfrm>
          <a:custGeom>
            <a:avLst/>
            <a:gdLst/>
            <a:ahLst/>
            <a:cxnLst/>
            <a:rect l="0" t="0" r="0" b="0"/>
            <a:pathLst>
              <a:path w="120000" h="120000" fill="none" extrusionOk="0">
                <a:moveTo>
                  <a:pt x="60005" y="0"/>
                </a:moveTo>
                <a:lnTo>
                  <a:pt x="60005" y="0"/>
                </a:lnTo>
                <a:lnTo>
                  <a:pt x="56830" y="0"/>
                </a:lnTo>
                <a:lnTo>
                  <a:pt x="53906" y="188"/>
                </a:lnTo>
                <a:lnTo>
                  <a:pt x="50982" y="551"/>
                </a:lnTo>
                <a:lnTo>
                  <a:pt x="47807" y="921"/>
                </a:lnTo>
                <a:lnTo>
                  <a:pt x="45123" y="1473"/>
                </a:lnTo>
                <a:lnTo>
                  <a:pt x="42199" y="2025"/>
                </a:lnTo>
                <a:lnTo>
                  <a:pt x="36591" y="3498"/>
                </a:lnTo>
                <a:lnTo>
                  <a:pt x="31464" y="5523"/>
                </a:lnTo>
                <a:lnTo>
                  <a:pt x="26347" y="7730"/>
                </a:lnTo>
                <a:lnTo>
                  <a:pt x="21951" y="10307"/>
                </a:lnTo>
                <a:lnTo>
                  <a:pt x="17564" y="13254"/>
                </a:lnTo>
                <a:lnTo>
                  <a:pt x="13659" y="16564"/>
                </a:lnTo>
                <a:lnTo>
                  <a:pt x="10244" y="19881"/>
                </a:lnTo>
                <a:lnTo>
                  <a:pt x="7320" y="23743"/>
                </a:lnTo>
                <a:lnTo>
                  <a:pt x="4636" y="27604"/>
                </a:lnTo>
                <a:lnTo>
                  <a:pt x="2683" y="31843"/>
                </a:lnTo>
                <a:lnTo>
                  <a:pt x="1952" y="34050"/>
                </a:lnTo>
                <a:lnTo>
                  <a:pt x="1221" y="36075"/>
                </a:lnTo>
                <a:lnTo>
                  <a:pt x="731" y="38463"/>
                </a:lnTo>
                <a:lnTo>
                  <a:pt x="250" y="40677"/>
                </a:lnTo>
                <a:lnTo>
                  <a:pt x="0" y="42884"/>
                </a:lnTo>
                <a:lnTo>
                  <a:pt x="0" y="45272"/>
                </a:lnTo>
                <a:lnTo>
                  <a:pt x="0" y="45272"/>
                </a:lnTo>
                <a:lnTo>
                  <a:pt x="250" y="48589"/>
                </a:lnTo>
                <a:lnTo>
                  <a:pt x="731" y="51899"/>
                </a:lnTo>
                <a:lnTo>
                  <a:pt x="1472" y="55397"/>
                </a:lnTo>
                <a:lnTo>
                  <a:pt x="2683" y="58707"/>
                </a:lnTo>
                <a:lnTo>
                  <a:pt x="3905" y="62025"/>
                </a:lnTo>
                <a:lnTo>
                  <a:pt x="5617" y="65335"/>
                </a:lnTo>
                <a:lnTo>
                  <a:pt x="7320" y="68652"/>
                </a:lnTo>
                <a:lnTo>
                  <a:pt x="9273" y="71962"/>
                </a:lnTo>
                <a:lnTo>
                  <a:pt x="11466" y="75090"/>
                </a:lnTo>
                <a:lnTo>
                  <a:pt x="13909" y="78400"/>
                </a:lnTo>
                <a:lnTo>
                  <a:pt x="19026" y="84476"/>
                </a:lnTo>
                <a:lnTo>
                  <a:pt x="24394" y="90362"/>
                </a:lnTo>
                <a:lnTo>
                  <a:pt x="30002" y="95886"/>
                </a:lnTo>
                <a:lnTo>
                  <a:pt x="35610" y="101040"/>
                </a:lnTo>
                <a:lnTo>
                  <a:pt x="40978" y="105642"/>
                </a:lnTo>
                <a:lnTo>
                  <a:pt x="46095" y="109874"/>
                </a:lnTo>
                <a:lnTo>
                  <a:pt x="50731" y="113372"/>
                </a:lnTo>
                <a:lnTo>
                  <a:pt x="57321" y="118156"/>
                </a:lnTo>
                <a:lnTo>
                  <a:pt x="60005" y="120000"/>
                </a:lnTo>
                <a:lnTo>
                  <a:pt x="60005" y="120000"/>
                </a:lnTo>
                <a:lnTo>
                  <a:pt x="62688" y="118156"/>
                </a:lnTo>
                <a:lnTo>
                  <a:pt x="69268" y="113372"/>
                </a:lnTo>
                <a:lnTo>
                  <a:pt x="73904" y="109874"/>
                </a:lnTo>
                <a:lnTo>
                  <a:pt x="79021" y="105642"/>
                </a:lnTo>
                <a:lnTo>
                  <a:pt x="84389" y="101040"/>
                </a:lnTo>
                <a:lnTo>
                  <a:pt x="89997" y="95886"/>
                </a:lnTo>
                <a:lnTo>
                  <a:pt x="95615" y="90362"/>
                </a:lnTo>
                <a:lnTo>
                  <a:pt x="100973" y="84476"/>
                </a:lnTo>
                <a:lnTo>
                  <a:pt x="106100" y="78400"/>
                </a:lnTo>
                <a:lnTo>
                  <a:pt x="108533" y="75090"/>
                </a:lnTo>
                <a:lnTo>
                  <a:pt x="110736" y="71962"/>
                </a:lnTo>
                <a:lnTo>
                  <a:pt x="112679" y="68652"/>
                </a:lnTo>
                <a:lnTo>
                  <a:pt x="114392" y="65335"/>
                </a:lnTo>
                <a:lnTo>
                  <a:pt x="116094" y="62025"/>
                </a:lnTo>
                <a:lnTo>
                  <a:pt x="117316" y="58707"/>
                </a:lnTo>
                <a:lnTo>
                  <a:pt x="118537" y="55397"/>
                </a:lnTo>
                <a:lnTo>
                  <a:pt x="119268" y="51899"/>
                </a:lnTo>
                <a:lnTo>
                  <a:pt x="119759" y="48589"/>
                </a:lnTo>
                <a:lnTo>
                  <a:pt x="120000" y="45272"/>
                </a:lnTo>
                <a:lnTo>
                  <a:pt x="120000" y="45272"/>
                </a:lnTo>
                <a:lnTo>
                  <a:pt x="120000" y="42884"/>
                </a:lnTo>
                <a:lnTo>
                  <a:pt x="119759" y="40677"/>
                </a:lnTo>
                <a:lnTo>
                  <a:pt x="119268" y="38463"/>
                </a:lnTo>
                <a:lnTo>
                  <a:pt x="118778" y="36075"/>
                </a:lnTo>
                <a:lnTo>
                  <a:pt x="118047" y="34050"/>
                </a:lnTo>
                <a:lnTo>
                  <a:pt x="117316" y="31843"/>
                </a:lnTo>
                <a:lnTo>
                  <a:pt x="115363" y="27604"/>
                </a:lnTo>
                <a:lnTo>
                  <a:pt x="112679" y="23743"/>
                </a:lnTo>
                <a:lnTo>
                  <a:pt x="109755" y="19881"/>
                </a:lnTo>
                <a:lnTo>
                  <a:pt x="106340" y="16564"/>
                </a:lnTo>
                <a:lnTo>
                  <a:pt x="102435" y="13254"/>
                </a:lnTo>
                <a:lnTo>
                  <a:pt x="98048" y="10307"/>
                </a:lnTo>
                <a:lnTo>
                  <a:pt x="93662" y="7730"/>
                </a:lnTo>
                <a:lnTo>
                  <a:pt x="88535" y="5523"/>
                </a:lnTo>
                <a:lnTo>
                  <a:pt x="83418" y="3498"/>
                </a:lnTo>
                <a:lnTo>
                  <a:pt x="77810" y="2025"/>
                </a:lnTo>
                <a:lnTo>
                  <a:pt x="74876" y="1473"/>
                </a:lnTo>
                <a:lnTo>
                  <a:pt x="72192" y="921"/>
                </a:lnTo>
                <a:lnTo>
                  <a:pt x="69027" y="551"/>
                </a:lnTo>
                <a:lnTo>
                  <a:pt x="66103" y="188"/>
                </a:lnTo>
                <a:lnTo>
                  <a:pt x="63169" y="0"/>
                </a:lnTo>
                <a:lnTo>
                  <a:pt x="60005" y="0"/>
                </a:lnTo>
                <a:lnTo>
                  <a:pt x="60005" y="0"/>
                </a:lnTo>
                <a:close/>
                <a:moveTo>
                  <a:pt x="60005" y="64602"/>
                </a:moveTo>
                <a:lnTo>
                  <a:pt x="60005" y="64602"/>
                </a:lnTo>
                <a:lnTo>
                  <a:pt x="57321" y="64602"/>
                </a:lnTo>
                <a:lnTo>
                  <a:pt x="54877" y="64231"/>
                </a:lnTo>
                <a:lnTo>
                  <a:pt x="52444" y="63861"/>
                </a:lnTo>
                <a:lnTo>
                  <a:pt x="50000" y="63128"/>
                </a:lnTo>
                <a:lnTo>
                  <a:pt x="47807" y="62395"/>
                </a:lnTo>
                <a:lnTo>
                  <a:pt x="45614" y="61284"/>
                </a:lnTo>
                <a:lnTo>
                  <a:pt x="43661" y="60181"/>
                </a:lnTo>
                <a:lnTo>
                  <a:pt x="41949" y="58896"/>
                </a:lnTo>
                <a:lnTo>
                  <a:pt x="40247" y="57604"/>
                </a:lnTo>
                <a:lnTo>
                  <a:pt x="38784" y="56130"/>
                </a:lnTo>
                <a:lnTo>
                  <a:pt x="37322" y="54476"/>
                </a:lnTo>
                <a:lnTo>
                  <a:pt x="36341" y="52821"/>
                </a:lnTo>
                <a:lnTo>
                  <a:pt x="35370" y="50977"/>
                </a:lnTo>
                <a:lnTo>
                  <a:pt x="34879" y="49141"/>
                </a:lnTo>
                <a:lnTo>
                  <a:pt x="34388" y="47297"/>
                </a:lnTo>
                <a:lnTo>
                  <a:pt x="34388" y="45272"/>
                </a:lnTo>
                <a:lnTo>
                  <a:pt x="34388" y="45272"/>
                </a:lnTo>
                <a:lnTo>
                  <a:pt x="34388" y="43254"/>
                </a:lnTo>
                <a:lnTo>
                  <a:pt x="34879" y="41410"/>
                </a:lnTo>
                <a:lnTo>
                  <a:pt x="35370" y="39566"/>
                </a:lnTo>
                <a:lnTo>
                  <a:pt x="36341" y="37730"/>
                </a:lnTo>
                <a:lnTo>
                  <a:pt x="37322" y="36075"/>
                </a:lnTo>
                <a:lnTo>
                  <a:pt x="38784" y="34420"/>
                </a:lnTo>
                <a:lnTo>
                  <a:pt x="40247" y="32947"/>
                </a:lnTo>
                <a:lnTo>
                  <a:pt x="41949" y="31654"/>
                </a:lnTo>
                <a:lnTo>
                  <a:pt x="43661" y="30370"/>
                </a:lnTo>
                <a:lnTo>
                  <a:pt x="45614" y="29267"/>
                </a:lnTo>
                <a:lnTo>
                  <a:pt x="47807" y="28156"/>
                </a:lnTo>
                <a:lnTo>
                  <a:pt x="50000" y="27423"/>
                </a:lnTo>
                <a:lnTo>
                  <a:pt x="52444" y="26690"/>
                </a:lnTo>
                <a:lnTo>
                  <a:pt x="54877" y="26319"/>
                </a:lnTo>
                <a:lnTo>
                  <a:pt x="57321" y="25949"/>
                </a:lnTo>
                <a:lnTo>
                  <a:pt x="60005" y="25949"/>
                </a:lnTo>
                <a:lnTo>
                  <a:pt x="60005" y="25949"/>
                </a:lnTo>
                <a:lnTo>
                  <a:pt x="62688" y="25949"/>
                </a:lnTo>
                <a:lnTo>
                  <a:pt x="65122" y="26319"/>
                </a:lnTo>
                <a:lnTo>
                  <a:pt x="67565" y="26690"/>
                </a:lnTo>
                <a:lnTo>
                  <a:pt x="69999" y="27423"/>
                </a:lnTo>
                <a:lnTo>
                  <a:pt x="72192" y="28156"/>
                </a:lnTo>
                <a:lnTo>
                  <a:pt x="74395" y="29267"/>
                </a:lnTo>
                <a:lnTo>
                  <a:pt x="76338" y="30370"/>
                </a:lnTo>
                <a:lnTo>
                  <a:pt x="78050" y="31654"/>
                </a:lnTo>
                <a:lnTo>
                  <a:pt x="79752" y="32947"/>
                </a:lnTo>
                <a:lnTo>
                  <a:pt x="81225" y="34420"/>
                </a:lnTo>
                <a:lnTo>
                  <a:pt x="82687" y="36075"/>
                </a:lnTo>
                <a:lnTo>
                  <a:pt x="83658" y="37730"/>
                </a:lnTo>
                <a:lnTo>
                  <a:pt x="84639" y="39566"/>
                </a:lnTo>
                <a:lnTo>
                  <a:pt x="85120" y="41410"/>
                </a:lnTo>
                <a:lnTo>
                  <a:pt x="85611" y="43254"/>
                </a:lnTo>
                <a:lnTo>
                  <a:pt x="85611" y="45272"/>
                </a:lnTo>
                <a:lnTo>
                  <a:pt x="85611" y="45272"/>
                </a:lnTo>
                <a:lnTo>
                  <a:pt x="85611" y="47297"/>
                </a:lnTo>
                <a:lnTo>
                  <a:pt x="85120" y="49141"/>
                </a:lnTo>
                <a:lnTo>
                  <a:pt x="84639" y="50977"/>
                </a:lnTo>
                <a:lnTo>
                  <a:pt x="83658" y="52821"/>
                </a:lnTo>
                <a:lnTo>
                  <a:pt x="82687" y="54476"/>
                </a:lnTo>
                <a:lnTo>
                  <a:pt x="81225" y="56130"/>
                </a:lnTo>
                <a:lnTo>
                  <a:pt x="79752" y="57604"/>
                </a:lnTo>
                <a:lnTo>
                  <a:pt x="78050" y="58896"/>
                </a:lnTo>
                <a:lnTo>
                  <a:pt x="76338" y="60181"/>
                </a:lnTo>
                <a:lnTo>
                  <a:pt x="74395" y="61284"/>
                </a:lnTo>
                <a:lnTo>
                  <a:pt x="72192" y="62395"/>
                </a:lnTo>
                <a:lnTo>
                  <a:pt x="69999" y="63128"/>
                </a:lnTo>
                <a:lnTo>
                  <a:pt x="67565" y="63861"/>
                </a:lnTo>
                <a:lnTo>
                  <a:pt x="65122" y="64231"/>
                </a:lnTo>
                <a:lnTo>
                  <a:pt x="62688" y="64602"/>
                </a:lnTo>
                <a:lnTo>
                  <a:pt x="60005" y="64602"/>
                </a:lnTo>
                <a:lnTo>
                  <a:pt x="60005" y="64602"/>
                </a:lnTo>
                <a:close/>
              </a:path>
            </a:pathLst>
          </a:custGeom>
          <a:noFill/>
          <a:ln w="12175" cap="rnd" cmpd="sng">
            <a:solidFill>
              <a:srgbClr val="3DAEE9"/>
            </a:solidFill>
            <a:prstDash val="solid"/>
            <a:round/>
            <a:headEnd type="none" w="med" len="med"/>
            <a:tailEnd type="none" w="med" len="med"/>
          </a:ln>
        </p:spPr>
        <p:txBody>
          <a:bodyPr lIns="121897" tIns="121897" rIns="121897" bIns="121897" anchor="ctr" anchorCtr="0">
            <a:noAutofit/>
          </a:bodyPr>
          <a:lstStyle/>
          <a:p>
            <a:pPr>
              <a:buClr>
                <a:srgbClr val="000000"/>
              </a:buClr>
            </a:pPr>
            <a:endParaRPr sz="1900"/>
          </a:p>
        </p:txBody>
      </p:sp>
      <p:grpSp>
        <p:nvGrpSpPr>
          <p:cNvPr id="216" name="Shape 216"/>
          <p:cNvGrpSpPr/>
          <p:nvPr/>
        </p:nvGrpSpPr>
        <p:grpSpPr>
          <a:xfrm>
            <a:off x="553847" y="3437693"/>
            <a:ext cx="507375" cy="518011"/>
            <a:chOff x="3951850" y="2985350"/>
            <a:chExt cx="407950" cy="416500"/>
          </a:xfrm>
        </p:grpSpPr>
        <p:sp>
          <p:nvSpPr>
            <p:cNvPr id="217" name="Shape 217"/>
            <p:cNvSpPr/>
            <p:nvPr/>
          </p:nvSpPr>
          <p:spPr>
            <a:xfrm>
              <a:off x="3951850" y="2985350"/>
              <a:ext cx="314800" cy="314824"/>
            </a:xfrm>
            <a:custGeom>
              <a:avLst/>
              <a:gdLst/>
              <a:ahLst/>
              <a:cxnLst/>
              <a:rect l="0" t="0" r="0" b="0"/>
              <a:pathLst>
                <a:path w="120000" h="120000" fill="none" extrusionOk="0">
                  <a:moveTo>
                    <a:pt x="59885" y="9"/>
                  </a:moveTo>
                  <a:lnTo>
                    <a:pt x="59885" y="9"/>
                  </a:lnTo>
                  <a:lnTo>
                    <a:pt x="56864" y="238"/>
                  </a:lnTo>
                  <a:lnTo>
                    <a:pt x="53853" y="466"/>
                  </a:lnTo>
                  <a:lnTo>
                    <a:pt x="50832" y="705"/>
                  </a:lnTo>
                  <a:lnTo>
                    <a:pt x="47811" y="1400"/>
                  </a:lnTo>
                  <a:lnTo>
                    <a:pt x="45028" y="2096"/>
                  </a:lnTo>
                  <a:lnTo>
                    <a:pt x="42245" y="2792"/>
                  </a:lnTo>
                  <a:lnTo>
                    <a:pt x="39463" y="3716"/>
                  </a:lnTo>
                  <a:lnTo>
                    <a:pt x="36670" y="4878"/>
                  </a:lnTo>
                  <a:lnTo>
                    <a:pt x="33888" y="6041"/>
                  </a:lnTo>
                  <a:lnTo>
                    <a:pt x="31334" y="7432"/>
                  </a:lnTo>
                  <a:lnTo>
                    <a:pt x="28780" y="8823"/>
                  </a:lnTo>
                  <a:lnTo>
                    <a:pt x="26464" y="10215"/>
                  </a:lnTo>
                  <a:lnTo>
                    <a:pt x="21823" y="13693"/>
                  </a:lnTo>
                  <a:lnTo>
                    <a:pt x="17639" y="17647"/>
                  </a:lnTo>
                  <a:lnTo>
                    <a:pt x="13694" y="21821"/>
                  </a:lnTo>
                  <a:lnTo>
                    <a:pt x="10216" y="26462"/>
                  </a:lnTo>
                  <a:lnTo>
                    <a:pt x="8586" y="29016"/>
                  </a:lnTo>
                  <a:lnTo>
                    <a:pt x="7195" y="31569"/>
                  </a:lnTo>
                  <a:lnTo>
                    <a:pt x="5803" y="34123"/>
                  </a:lnTo>
                  <a:lnTo>
                    <a:pt x="4641" y="36677"/>
                  </a:lnTo>
                  <a:lnTo>
                    <a:pt x="3716" y="39460"/>
                  </a:lnTo>
                  <a:lnTo>
                    <a:pt x="2782" y="42242"/>
                  </a:lnTo>
                  <a:lnTo>
                    <a:pt x="1858" y="45025"/>
                  </a:lnTo>
                  <a:lnTo>
                    <a:pt x="1162" y="48045"/>
                  </a:lnTo>
                  <a:lnTo>
                    <a:pt x="695" y="50828"/>
                  </a:lnTo>
                  <a:lnTo>
                    <a:pt x="238" y="53848"/>
                  </a:lnTo>
                  <a:lnTo>
                    <a:pt x="0" y="56869"/>
                  </a:lnTo>
                  <a:lnTo>
                    <a:pt x="0" y="60109"/>
                  </a:lnTo>
                  <a:lnTo>
                    <a:pt x="0" y="60109"/>
                  </a:lnTo>
                  <a:lnTo>
                    <a:pt x="0" y="63130"/>
                  </a:lnTo>
                  <a:lnTo>
                    <a:pt x="238" y="66151"/>
                  </a:lnTo>
                  <a:lnTo>
                    <a:pt x="695" y="69162"/>
                  </a:lnTo>
                  <a:lnTo>
                    <a:pt x="1162" y="72182"/>
                  </a:lnTo>
                  <a:lnTo>
                    <a:pt x="1858" y="74965"/>
                  </a:lnTo>
                  <a:lnTo>
                    <a:pt x="2782" y="77986"/>
                  </a:lnTo>
                  <a:lnTo>
                    <a:pt x="3716" y="80768"/>
                  </a:lnTo>
                  <a:lnTo>
                    <a:pt x="4641" y="83322"/>
                  </a:lnTo>
                  <a:lnTo>
                    <a:pt x="5803" y="86104"/>
                  </a:lnTo>
                  <a:lnTo>
                    <a:pt x="7195" y="88658"/>
                  </a:lnTo>
                  <a:lnTo>
                    <a:pt x="8586" y="91212"/>
                  </a:lnTo>
                  <a:lnTo>
                    <a:pt x="10216" y="93537"/>
                  </a:lnTo>
                  <a:lnTo>
                    <a:pt x="13694" y="98178"/>
                  </a:lnTo>
                  <a:lnTo>
                    <a:pt x="17639" y="102352"/>
                  </a:lnTo>
                  <a:lnTo>
                    <a:pt x="21823" y="106297"/>
                  </a:lnTo>
                  <a:lnTo>
                    <a:pt x="26464" y="109775"/>
                  </a:lnTo>
                  <a:lnTo>
                    <a:pt x="28780" y="111404"/>
                  </a:lnTo>
                  <a:lnTo>
                    <a:pt x="31334" y="112795"/>
                  </a:lnTo>
                  <a:lnTo>
                    <a:pt x="33888" y="114187"/>
                  </a:lnTo>
                  <a:lnTo>
                    <a:pt x="36670" y="115349"/>
                  </a:lnTo>
                  <a:lnTo>
                    <a:pt x="39463" y="116274"/>
                  </a:lnTo>
                  <a:lnTo>
                    <a:pt x="42245" y="117207"/>
                  </a:lnTo>
                  <a:lnTo>
                    <a:pt x="45028" y="118132"/>
                  </a:lnTo>
                  <a:lnTo>
                    <a:pt x="47811" y="118827"/>
                  </a:lnTo>
                  <a:lnTo>
                    <a:pt x="50832" y="119294"/>
                  </a:lnTo>
                  <a:lnTo>
                    <a:pt x="53853" y="119761"/>
                  </a:lnTo>
                  <a:lnTo>
                    <a:pt x="56864" y="119990"/>
                  </a:lnTo>
                  <a:lnTo>
                    <a:pt x="59885" y="119990"/>
                  </a:lnTo>
                  <a:lnTo>
                    <a:pt x="59885" y="119990"/>
                  </a:lnTo>
                  <a:lnTo>
                    <a:pt x="63135" y="119990"/>
                  </a:lnTo>
                  <a:lnTo>
                    <a:pt x="66146" y="119761"/>
                  </a:lnTo>
                  <a:lnTo>
                    <a:pt x="69167" y="119294"/>
                  </a:lnTo>
                  <a:lnTo>
                    <a:pt x="71950" y="118827"/>
                  </a:lnTo>
                  <a:lnTo>
                    <a:pt x="74971" y="118132"/>
                  </a:lnTo>
                  <a:lnTo>
                    <a:pt x="77754" y="117207"/>
                  </a:lnTo>
                  <a:lnTo>
                    <a:pt x="80536" y="116274"/>
                  </a:lnTo>
                  <a:lnTo>
                    <a:pt x="83329" y="115349"/>
                  </a:lnTo>
                  <a:lnTo>
                    <a:pt x="85883" y="114187"/>
                  </a:lnTo>
                  <a:lnTo>
                    <a:pt x="88427" y="112795"/>
                  </a:lnTo>
                  <a:lnTo>
                    <a:pt x="90981" y="111404"/>
                  </a:lnTo>
                  <a:lnTo>
                    <a:pt x="93535" y="109775"/>
                  </a:lnTo>
                  <a:lnTo>
                    <a:pt x="98176" y="106297"/>
                  </a:lnTo>
                  <a:lnTo>
                    <a:pt x="102360" y="102352"/>
                  </a:lnTo>
                  <a:lnTo>
                    <a:pt x="106305" y="98178"/>
                  </a:lnTo>
                  <a:lnTo>
                    <a:pt x="109783" y="93537"/>
                  </a:lnTo>
                  <a:lnTo>
                    <a:pt x="111175" y="91212"/>
                  </a:lnTo>
                  <a:lnTo>
                    <a:pt x="112566" y="88658"/>
                  </a:lnTo>
                  <a:lnTo>
                    <a:pt x="113958" y="86104"/>
                  </a:lnTo>
                  <a:lnTo>
                    <a:pt x="115120" y="83322"/>
                  </a:lnTo>
                  <a:lnTo>
                    <a:pt x="116283" y="80768"/>
                  </a:lnTo>
                  <a:lnTo>
                    <a:pt x="117207" y="77986"/>
                  </a:lnTo>
                  <a:lnTo>
                    <a:pt x="118141" y="74965"/>
                  </a:lnTo>
                  <a:lnTo>
                    <a:pt x="118608" y="72182"/>
                  </a:lnTo>
                  <a:lnTo>
                    <a:pt x="119304" y="69162"/>
                  </a:lnTo>
                  <a:lnTo>
                    <a:pt x="119533" y="66151"/>
                  </a:lnTo>
                  <a:lnTo>
                    <a:pt x="119761" y="63130"/>
                  </a:lnTo>
                  <a:lnTo>
                    <a:pt x="120000" y="60109"/>
                  </a:lnTo>
                  <a:lnTo>
                    <a:pt x="120000" y="60109"/>
                  </a:lnTo>
                  <a:lnTo>
                    <a:pt x="119761" y="56869"/>
                  </a:lnTo>
                  <a:lnTo>
                    <a:pt x="119533" y="53848"/>
                  </a:lnTo>
                  <a:lnTo>
                    <a:pt x="119304" y="50828"/>
                  </a:lnTo>
                  <a:lnTo>
                    <a:pt x="118608" y="48045"/>
                  </a:lnTo>
                  <a:lnTo>
                    <a:pt x="118141" y="45025"/>
                  </a:lnTo>
                  <a:lnTo>
                    <a:pt x="117207" y="42242"/>
                  </a:lnTo>
                  <a:lnTo>
                    <a:pt x="116283" y="39460"/>
                  </a:lnTo>
                  <a:lnTo>
                    <a:pt x="115120" y="36677"/>
                  </a:lnTo>
                  <a:lnTo>
                    <a:pt x="113958" y="34123"/>
                  </a:lnTo>
                  <a:lnTo>
                    <a:pt x="112566" y="31569"/>
                  </a:lnTo>
                  <a:lnTo>
                    <a:pt x="111175" y="29016"/>
                  </a:lnTo>
                  <a:lnTo>
                    <a:pt x="109783" y="26462"/>
                  </a:lnTo>
                  <a:lnTo>
                    <a:pt x="106305" y="21821"/>
                  </a:lnTo>
                  <a:lnTo>
                    <a:pt x="102360" y="17647"/>
                  </a:lnTo>
                  <a:lnTo>
                    <a:pt x="98176" y="13693"/>
                  </a:lnTo>
                  <a:lnTo>
                    <a:pt x="93535" y="10215"/>
                  </a:lnTo>
                  <a:lnTo>
                    <a:pt x="90981" y="8823"/>
                  </a:lnTo>
                  <a:lnTo>
                    <a:pt x="88427" y="7432"/>
                  </a:lnTo>
                  <a:lnTo>
                    <a:pt x="85883" y="6041"/>
                  </a:lnTo>
                  <a:lnTo>
                    <a:pt x="83329" y="4878"/>
                  </a:lnTo>
                  <a:lnTo>
                    <a:pt x="80536" y="3716"/>
                  </a:lnTo>
                  <a:lnTo>
                    <a:pt x="77754" y="2792"/>
                  </a:lnTo>
                  <a:lnTo>
                    <a:pt x="74971" y="2096"/>
                  </a:lnTo>
                  <a:lnTo>
                    <a:pt x="71950" y="1400"/>
                  </a:lnTo>
                  <a:lnTo>
                    <a:pt x="69167" y="705"/>
                  </a:lnTo>
                  <a:lnTo>
                    <a:pt x="66146" y="466"/>
                  </a:lnTo>
                  <a:lnTo>
                    <a:pt x="63135" y="238"/>
                  </a:lnTo>
                  <a:lnTo>
                    <a:pt x="59885" y="9"/>
                  </a:lnTo>
                  <a:lnTo>
                    <a:pt x="59885" y="9"/>
                  </a:lnTo>
                  <a:close/>
                </a:path>
              </a:pathLst>
            </a:custGeom>
            <a:noFill/>
            <a:ln w="12175" cap="rnd" cmpd="sng">
              <a:solidFill>
                <a:srgbClr val="D78B12"/>
              </a:solidFill>
              <a:prstDash val="solid"/>
              <a:round/>
              <a:headEnd type="none" w="med" len="med"/>
              <a:tailEnd type="none" w="med" len="med"/>
            </a:ln>
          </p:spPr>
          <p:txBody>
            <a:bodyPr lIns="91425" tIns="91425" rIns="91425" bIns="91425" anchor="ctr" anchorCtr="0">
              <a:noAutofit/>
            </a:bodyPr>
            <a:lstStyle/>
            <a:p>
              <a:pPr>
                <a:buClr>
                  <a:srgbClr val="000000"/>
                </a:buClr>
              </a:pPr>
              <a:endParaRPr sz="1900"/>
            </a:p>
          </p:txBody>
        </p:sp>
        <p:sp>
          <p:nvSpPr>
            <p:cNvPr id="218" name="Shape 218"/>
            <p:cNvSpPr/>
            <p:nvPr/>
          </p:nvSpPr>
          <p:spPr>
            <a:xfrm>
              <a:off x="3988375" y="3021875"/>
              <a:ext cx="241750" cy="241750"/>
            </a:xfrm>
            <a:custGeom>
              <a:avLst/>
              <a:gdLst/>
              <a:ahLst/>
              <a:cxnLst/>
              <a:rect l="0" t="0" r="0" b="0"/>
              <a:pathLst>
                <a:path w="120000" h="120000" fill="none" extrusionOk="0">
                  <a:moveTo>
                    <a:pt x="59851" y="12"/>
                  </a:moveTo>
                  <a:lnTo>
                    <a:pt x="59851" y="12"/>
                  </a:lnTo>
                  <a:lnTo>
                    <a:pt x="53807" y="310"/>
                  </a:lnTo>
                  <a:lnTo>
                    <a:pt x="47764" y="1216"/>
                  </a:lnTo>
                  <a:lnTo>
                    <a:pt x="42018" y="2730"/>
                  </a:lnTo>
                  <a:lnTo>
                    <a:pt x="36570" y="4852"/>
                  </a:lnTo>
                  <a:lnTo>
                    <a:pt x="31433" y="7259"/>
                  </a:lnTo>
                  <a:lnTo>
                    <a:pt x="26605" y="10287"/>
                  </a:lnTo>
                  <a:lnTo>
                    <a:pt x="21766" y="13911"/>
                  </a:lnTo>
                  <a:lnTo>
                    <a:pt x="17534" y="17844"/>
                  </a:lnTo>
                  <a:lnTo>
                    <a:pt x="13600" y="22076"/>
                  </a:lnTo>
                  <a:lnTo>
                    <a:pt x="10287" y="26605"/>
                  </a:lnTo>
                  <a:lnTo>
                    <a:pt x="7259" y="31445"/>
                  </a:lnTo>
                  <a:lnTo>
                    <a:pt x="4839" y="36881"/>
                  </a:lnTo>
                  <a:lnTo>
                    <a:pt x="2730" y="42328"/>
                  </a:lnTo>
                  <a:lnTo>
                    <a:pt x="1216" y="48062"/>
                  </a:lnTo>
                  <a:lnTo>
                    <a:pt x="310" y="53807"/>
                  </a:lnTo>
                  <a:lnTo>
                    <a:pt x="12" y="60148"/>
                  </a:lnTo>
                  <a:lnTo>
                    <a:pt x="12" y="60148"/>
                  </a:lnTo>
                  <a:lnTo>
                    <a:pt x="310" y="66204"/>
                  </a:lnTo>
                  <a:lnTo>
                    <a:pt x="1216" y="72248"/>
                  </a:lnTo>
                  <a:lnTo>
                    <a:pt x="2730" y="77981"/>
                  </a:lnTo>
                  <a:lnTo>
                    <a:pt x="4839" y="83429"/>
                  </a:lnTo>
                  <a:lnTo>
                    <a:pt x="7259" y="88566"/>
                  </a:lnTo>
                  <a:lnTo>
                    <a:pt x="10287" y="93406"/>
                  </a:lnTo>
                  <a:lnTo>
                    <a:pt x="13600" y="98233"/>
                  </a:lnTo>
                  <a:lnTo>
                    <a:pt x="17534" y="102465"/>
                  </a:lnTo>
                  <a:lnTo>
                    <a:pt x="21766" y="106399"/>
                  </a:lnTo>
                  <a:lnTo>
                    <a:pt x="26605" y="109724"/>
                  </a:lnTo>
                  <a:lnTo>
                    <a:pt x="31433" y="112740"/>
                  </a:lnTo>
                  <a:lnTo>
                    <a:pt x="36570" y="115160"/>
                  </a:lnTo>
                  <a:lnTo>
                    <a:pt x="42018" y="117282"/>
                  </a:lnTo>
                  <a:lnTo>
                    <a:pt x="47764" y="118783"/>
                  </a:lnTo>
                  <a:lnTo>
                    <a:pt x="53807" y="119689"/>
                  </a:lnTo>
                  <a:lnTo>
                    <a:pt x="59851" y="120000"/>
                  </a:lnTo>
                  <a:lnTo>
                    <a:pt x="59851" y="120000"/>
                  </a:lnTo>
                  <a:lnTo>
                    <a:pt x="66192" y="119689"/>
                  </a:lnTo>
                  <a:lnTo>
                    <a:pt x="71937" y="118783"/>
                  </a:lnTo>
                  <a:lnTo>
                    <a:pt x="77683" y="117282"/>
                  </a:lnTo>
                  <a:lnTo>
                    <a:pt x="83118" y="115160"/>
                  </a:lnTo>
                  <a:lnTo>
                    <a:pt x="88554" y="112740"/>
                  </a:lnTo>
                  <a:lnTo>
                    <a:pt x="93394" y="109724"/>
                  </a:lnTo>
                  <a:lnTo>
                    <a:pt x="97935" y="106399"/>
                  </a:lnTo>
                  <a:lnTo>
                    <a:pt x="102155" y="102465"/>
                  </a:lnTo>
                  <a:lnTo>
                    <a:pt x="106088" y="98233"/>
                  </a:lnTo>
                  <a:lnTo>
                    <a:pt x="109712" y="93406"/>
                  </a:lnTo>
                  <a:lnTo>
                    <a:pt x="112740" y="88566"/>
                  </a:lnTo>
                  <a:lnTo>
                    <a:pt x="115160" y="83429"/>
                  </a:lnTo>
                  <a:lnTo>
                    <a:pt x="117269" y="77981"/>
                  </a:lnTo>
                  <a:lnTo>
                    <a:pt x="118783" y="72248"/>
                  </a:lnTo>
                  <a:lnTo>
                    <a:pt x="119689" y="66204"/>
                  </a:lnTo>
                  <a:lnTo>
                    <a:pt x="119987" y="60148"/>
                  </a:lnTo>
                  <a:lnTo>
                    <a:pt x="119987" y="60148"/>
                  </a:lnTo>
                  <a:lnTo>
                    <a:pt x="119689" y="53807"/>
                  </a:lnTo>
                  <a:lnTo>
                    <a:pt x="118783" y="48062"/>
                  </a:lnTo>
                  <a:lnTo>
                    <a:pt x="117269" y="42328"/>
                  </a:lnTo>
                  <a:lnTo>
                    <a:pt x="115160" y="36881"/>
                  </a:lnTo>
                  <a:lnTo>
                    <a:pt x="112740" y="31445"/>
                  </a:lnTo>
                  <a:lnTo>
                    <a:pt x="109712" y="26605"/>
                  </a:lnTo>
                  <a:lnTo>
                    <a:pt x="106088" y="22076"/>
                  </a:lnTo>
                  <a:lnTo>
                    <a:pt x="102155" y="17844"/>
                  </a:lnTo>
                  <a:lnTo>
                    <a:pt x="97935" y="13911"/>
                  </a:lnTo>
                  <a:lnTo>
                    <a:pt x="93394" y="10287"/>
                  </a:lnTo>
                  <a:lnTo>
                    <a:pt x="88554" y="7259"/>
                  </a:lnTo>
                  <a:lnTo>
                    <a:pt x="83118" y="4852"/>
                  </a:lnTo>
                  <a:lnTo>
                    <a:pt x="77683" y="2730"/>
                  </a:lnTo>
                  <a:lnTo>
                    <a:pt x="71937" y="1216"/>
                  </a:lnTo>
                  <a:lnTo>
                    <a:pt x="66192" y="310"/>
                  </a:lnTo>
                  <a:lnTo>
                    <a:pt x="59851" y="12"/>
                  </a:lnTo>
                  <a:lnTo>
                    <a:pt x="59851" y="12"/>
                  </a:lnTo>
                </a:path>
              </a:pathLst>
            </a:custGeom>
            <a:noFill/>
            <a:ln w="12175" cap="rnd" cmpd="sng">
              <a:solidFill>
                <a:srgbClr val="D78B12"/>
              </a:solidFill>
              <a:prstDash val="solid"/>
              <a:round/>
              <a:headEnd type="none" w="med" len="med"/>
              <a:tailEnd type="none" w="med" len="med"/>
            </a:ln>
          </p:spPr>
          <p:txBody>
            <a:bodyPr lIns="91425" tIns="91425" rIns="91425" bIns="91425" anchor="ctr" anchorCtr="0">
              <a:noAutofit/>
            </a:bodyPr>
            <a:lstStyle/>
            <a:p>
              <a:pPr>
                <a:buClr>
                  <a:srgbClr val="000000"/>
                </a:buClr>
              </a:pPr>
              <a:endParaRPr sz="1900"/>
            </a:p>
          </p:txBody>
        </p:sp>
        <p:sp>
          <p:nvSpPr>
            <p:cNvPr id="219" name="Shape 219"/>
            <p:cNvSpPr/>
            <p:nvPr/>
          </p:nvSpPr>
          <p:spPr>
            <a:xfrm>
              <a:off x="4024300" y="3058425"/>
              <a:ext cx="84650" cy="84650"/>
            </a:xfrm>
            <a:custGeom>
              <a:avLst/>
              <a:gdLst/>
              <a:ahLst/>
              <a:cxnLst/>
              <a:rect l="0" t="0" r="0" b="0"/>
              <a:pathLst>
                <a:path w="120000" h="120000" fill="none" extrusionOk="0">
                  <a:moveTo>
                    <a:pt x="0" y="119964"/>
                  </a:moveTo>
                  <a:lnTo>
                    <a:pt x="0" y="119964"/>
                  </a:lnTo>
                  <a:lnTo>
                    <a:pt x="886" y="107028"/>
                  </a:lnTo>
                  <a:lnTo>
                    <a:pt x="2622" y="95829"/>
                  </a:lnTo>
                  <a:lnTo>
                    <a:pt x="5209" y="83744"/>
                  </a:lnTo>
                  <a:lnTo>
                    <a:pt x="9497" y="73360"/>
                  </a:lnTo>
                  <a:lnTo>
                    <a:pt x="14672" y="62161"/>
                  </a:lnTo>
                  <a:lnTo>
                    <a:pt x="20732" y="52663"/>
                  </a:lnTo>
                  <a:lnTo>
                    <a:pt x="27643" y="43165"/>
                  </a:lnTo>
                  <a:lnTo>
                    <a:pt x="35404" y="34518"/>
                  </a:lnTo>
                  <a:lnTo>
                    <a:pt x="44051" y="26757"/>
                  </a:lnTo>
                  <a:lnTo>
                    <a:pt x="53514" y="19846"/>
                  </a:lnTo>
                  <a:lnTo>
                    <a:pt x="63012" y="13821"/>
                  </a:lnTo>
                  <a:lnTo>
                    <a:pt x="73396" y="8647"/>
                  </a:lnTo>
                  <a:lnTo>
                    <a:pt x="84595" y="5174"/>
                  </a:lnTo>
                  <a:lnTo>
                    <a:pt x="95829" y="1736"/>
                  </a:lnTo>
                  <a:lnTo>
                    <a:pt x="107914" y="0"/>
                  </a:lnTo>
                  <a:lnTo>
                    <a:pt x="120000" y="0"/>
                  </a:lnTo>
                </a:path>
              </a:pathLst>
            </a:custGeom>
            <a:noFill/>
            <a:ln w="12175" cap="rnd" cmpd="sng">
              <a:solidFill>
                <a:srgbClr val="D78B12"/>
              </a:solidFill>
              <a:prstDash val="solid"/>
              <a:round/>
              <a:headEnd type="none" w="med" len="med"/>
              <a:tailEnd type="none" w="med" len="med"/>
            </a:ln>
          </p:spPr>
          <p:txBody>
            <a:bodyPr lIns="91425" tIns="91425" rIns="91425" bIns="91425" anchor="ctr" anchorCtr="0">
              <a:noAutofit/>
            </a:bodyPr>
            <a:lstStyle/>
            <a:p>
              <a:pPr>
                <a:buClr>
                  <a:srgbClr val="000000"/>
                </a:buClr>
              </a:pPr>
              <a:endParaRPr sz="1900"/>
            </a:p>
          </p:txBody>
        </p:sp>
        <p:sp>
          <p:nvSpPr>
            <p:cNvPr id="220" name="Shape 220"/>
            <p:cNvSpPr/>
            <p:nvPr/>
          </p:nvSpPr>
          <p:spPr>
            <a:xfrm>
              <a:off x="4205750" y="3248375"/>
              <a:ext cx="154050" cy="153475"/>
            </a:xfrm>
            <a:custGeom>
              <a:avLst/>
              <a:gdLst/>
              <a:ahLst/>
              <a:cxnLst/>
              <a:rect l="0" t="0" r="0" b="0"/>
              <a:pathLst>
                <a:path w="120000" h="120000" fill="none" extrusionOk="0">
                  <a:moveTo>
                    <a:pt x="0" y="20016"/>
                  </a:moveTo>
                  <a:lnTo>
                    <a:pt x="96767" y="117126"/>
                  </a:lnTo>
                  <a:lnTo>
                    <a:pt x="96767" y="117126"/>
                  </a:lnTo>
                  <a:lnTo>
                    <a:pt x="98188" y="118084"/>
                  </a:lnTo>
                  <a:lnTo>
                    <a:pt x="99610" y="119042"/>
                  </a:lnTo>
                  <a:lnTo>
                    <a:pt x="101499" y="119511"/>
                  </a:lnTo>
                  <a:lnTo>
                    <a:pt x="103407" y="119980"/>
                  </a:lnTo>
                  <a:lnTo>
                    <a:pt x="105296" y="119511"/>
                  </a:lnTo>
                  <a:lnTo>
                    <a:pt x="106718" y="119042"/>
                  </a:lnTo>
                  <a:lnTo>
                    <a:pt x="108607" y="118084"/>
                  </a:lnTo>
                  <a:lnTo>
                    <a:pt x="110048" y="117126"/>
                  </a:lnTo>
                  <a:lnTo>
                    <a:pt x="117156" y="109991"/>
                  </a:lnTo>
                  <a:lnTo>
                    <a:pt x="117156" y="109991"/>
                  </a:lnTo>
                  <a:lnTo>
                    <a:pt x="118578" y="108564"/>
                  </a:lnTo>
                  <a:lnTo>
                    <a:pt x="119532" y="106649"/>
                  </a:lnTo>
                  <a:lnTo>
                    <a:pt x="120000" y="104753"/>
                  </a:lnTo>
                  <a:lnTo>
                    <a:pt x="120000" y="103326"/>
                  </a:lnTo>
                  <a:lnTo>
                    <a:pt x="120000" y="101410"/>
                  </a:lnTo>
                  <a:lnTo>
                    <a:pt x="119532" y="99514"/>
                  </a:lnTo>
                  <a:lnTo>
                    <a:pt x="118578" y="98087"/>
                  </a:lnTo>
                  <a:lnTo>
                    <a:pt x="117156" y="96191"/>
                  </a:lnTo>
                  <a:lnTo>
                    <a:pt x="20876" y="19"/>
                  </a:lnTo>
                </a:path>
              </a:pathLst>
            </a:custGeom>
            <a:noFill/>
            <a:ln w="12175" cap="rnd" cmpd="sng">
              <a:solidFill>
                <a:srgbClr val="D78B12"/>
              </a:solidFill>
              <a:prstDash val="solid"/>
              <a:round/>
              <a:headEnd type="none" w="med" len="med"/>
              <a:tailEnd type="none" w="med" len="med"/>
            </a:ln>
          </p:spPr>
          <p:txBody>
            <a:bodyPr lIns="91425" tIns="91425" rIns="91425" bIns="91425" anchor="ctr" anchorCtr="0">
              <a:noAutofit/>
            </a:bodyPr>
            <a:lstStyle/>
            <a:p>
              <a:pPr>
                <a:buClr>
                  <a:srgbClr val="000000"/>
                </a:buClr>
              </a:pPr>
              <a:endParaRPr sz="1900"/>
            </a:p>
          </p:txBody>
        </p:sp>
      </p:grpSp>
      <p:grpSp>
        <p:nvGrpSpPr>
          <p:cNvPr id="221" name="Shape 221"/>
          <p:cNvGrpSpPr/>
          <p:nvPr/>
        </p:nvGrpSpPr>
        <p:grpSpPr>
          <a:xfrm>
            <a:off x="472384" y="5350188"/>
            <a:ext cx="558899" cy="375637"/>
            <a:chOff x="1244800" y="3717225"/>
            <a:chExt cx="449375" cy="302025"/>
          </a:xfrm>
        </p:grpSpPr>
        <p:sp>
          <p:nvSpPr>
            <p:cNvPr id="222" name="Shape 222"/>
            <p:cNvSpPr/>
            <p:nvPr/>
          </p:nvSpPr>
          <p:spPr>
            <a:xfrm>
              <a:off x="1244800" y="3717225"/>
              <a:ext cx="449375" cy="302025"/>
            </a:xfrm>
            <a:custGeom>
              <a:avLst/>
              <a:gdLst/>
              <a:ahLst/>
              <a:cxnLst/>
              <a:rect l="0" t="0" r="0" b="0"/>
              <a:pathLst>
                <a:path w="120000" h="120000" fill="none" extrusionOk="0">
                  <a:moveTo>
                    <a:pt x="113490" y="0"/>
                  </a:moveTo>
                  <a:lnTo>
                    <a:pt x="6502" y="0"/>
                  </a:lnTo>
                  <a:lnTo>
                    <a:pt x="6502" y="0"/>
                  </a:lnTo>
                  <a:lnTo>
                    <a:pt x="5207" y="248"/>
                  </a:lnTo>
                  <a:lnTo>
                    <a:pt x="3905" y="725"/>
                  </a:lnTo>
                  <a:lnTo>
                    <a:pt x="2763" y="1698"/>
                  </a:lnTo>
                  <a:lnTo>
                    <a:pt x="1949" y="2900"/>
                  </a:lnTo>
                  <a:lnTo>
                    <a:pt x="1141" y="4360"/>
                  </a:lnTo>
                  <a:lnTo>
                    <a:pt x="487" y="6049"/>
                  </a:lnTo>
                  <a:lnTo>
                    <a:pt x="166" y="7747"/>
                  </a:lnTo>
                  <a:lnTo>
                    <a:pt x="0" y="9674"/>
                  </a:lnTo>
                  <a:lnTo>
                    <a:pt x="0" y="110315"/>
                  </a:lnTo>
                  <a:lnTo>
                    <a:pt x="0" y="110315"/>
                  </a:lnTo>
                  <a:lnTo>
                    <a:pt x="166" y="112252"/>
                  </a:lnTo>
                  <a:lnTo>
                    <a:pt x="487" y="113940"/>
                  </a:lnTo>
                  <a:lnTo>
                    <a:pt x="1141" y="115639"/>
                  </a:lnTo>
                  <a:lnTo>
                    <a:pt x="1949" y="117089"/>
                  </a:lnTo>
                  <a:lnTo>
                    <a:pt x="2763" y="118301"/>
                  </a:lnTo>
                  <a:lnTo>
                    <a:pt x="3905" y="119264"/>
                  </a:lnTo>
                  <a:lnTo>
                    <a:pt x="5207" y="119751"/>
                  </a:lnTo>
                  <a:lnTo>
                    <a:pt x="6502" y="119990"/>
                  </a:lnTo>
                  <a:lnTo>
                    <a:pt x="113490" y="119990"/>
                  </a:lnTo>
                  <a:lnTo>
                    <a:pt x="113490" y="119990"/>
                  </a:lnTo>
                  <a:lnTo>
                    <a:pt x="114792" y="119751"/>
                  </a:lnTo>
                  <a:lnTo>
                    <a:pt x="116094" y="119264"/>
                  </a:lnTo>
                  <a:lnTo>
                    <a:pt x="117229" y="118301"/>
                  </a:lnTo>
                  <a:lnTo>
                    <a:pt x="118043" y="117089"/>
                  </a:lnTo>
                  <a:lnTo>
                    <a:pt x="118858" y="115639"/>
                  </a:lnTo>
                  <a:lnTo>
                    <a:pt x="119505" y="113940"/>
                  </a:lnTo>
                  <a:lnTo>
                    <a:pt x="119833" y="112252"/>
                  </a:lnTo>
                  <a:lnTo>
                    <a:pt x="119993" y="110315"/>
                  </a:lnTo>
                  <a:lnTo>
                    <a:pt x="119993" y="9674"/>
                  </a:lnTo>
                  <a:lnTo>
                    <a:pt x="119993" y="9674"/>
                  </a:lnTo>
                  <a:lnTo>
                    <a:pt x="119833" y="7747"/>
                  </a:lnTo>
                  <a:lnTo>
                    <a:pt x="119505" y="6049"/>
                  </a:lnTo>
                  <a:lnTo>
                    <a:pt x="118858" y="4360"/>
                  </a:lnTo>
                  <a:lnTo>
                    <a:pt x="118043" y="2900"/>
                  </a:lnTo>
                  <a:lnTo>
                    <a:pt x="117229" y="1698"/>
                  </a:lnTo>
                  <a:lnTo>
                    <a:pt x="116094" y="725"/>
                  </a:lnTo>
                  <a:lnTo>
                    <a:pt x="114792" y="248"/>
                  </a:lnTo>
                  <a:lnTo>
                    <a:pt x="113490" y="0"/>
                  </a:lnTo>
                  <a:lnTo>
                    <a:pt x="113490" y="0"/>
                  </a:lnTo>
                </a:path>
              </a:pathLst>
            </a:custGeom>
            <a:solidFill>
              <a:schemeClr val="accent4"/>
            </a:solidFill>
            <a:ln w="12700" cap="flat" cmpd="sng">
              <a:solidFill>
                <a:srgbClr val="3D7F8B"/>
              </a:solidFill>
              <a:prstDash val="solid"/>
              <a:round/>
              <a:headEnd type="none" w="med" len="med"/>
              <a:tailEnd type="none" w="med" len="med"/>
            </a:ln>
          </p:spPr>
          <p:txBody>
            <a:bodyPr lIns="91425" tIns="91425" rIns="91425" bIns="91425" anchor="ctr" anchorCtr="0">
              <a:noAutofit/>
            </a:bodyPr>
            <a:lstStyle/>
            <a:p>
              <a:pPr>
                <a:buClr>
                  <a:srgbClr val="000000"/>
                </a:buClr>
              </a:pPr>
              <a:endParaRPr sz="1900">
                <a:solidFill>
                  <a:schemeClr val="lt1"/>
                </a:solidFill>
              </a:endParaRPr>
            </a:p>
          </p:txBody>
        </p:sp>
        <p:sp>
          <p:nvSpPr>
            <p:cNvPr id="223" name="Shape 223"/>
            <p:cNvSpPr/>
            <p:nvPr/>
          </p:nvSpPr>
          <p:spPr>
            <a:xfrm>
              <a:off x="1244800" y="3795150"/>
              <a:ext cx="449375" cy="25"/>
            </a:xfrm>
            <a:custGeom>
              <a:avLst/>
              <a:gdLst/>
              <a:ahLst/>
              <a:cxnLst/>
              <a:rect l="0" t="0" r="0" b="0"/>
              <a:pathLst>
                <a:path w="120000" h="120000" fill="none" extrusionOk="0">
                  <a:moveTo>
                    <a:pt x="119993" y="120000"/>
                  </a:moveTo>
                  <a:lnTo>
                    <a:pt x="0" y="120000"/>
                  </a:lnTo>
                </a:path>
              </a:pathLst>
            </a:custGeom>
            <a:solidFill>
              <a:schemeClr val="accent4"/>
            </a:solidFill>
            <a:ln w="12700" cap="flat" cmpd="sng">
              <a:solidFill>
                <a:srgbClr val="3D7F8B"/>
              </a:solidFill>
              <a:prstDash val="solid"/>
              <a:round/>
              <a:headEnd type="none" w="med" len="med"/>
              <a:tailEnd type="none" w="med" len="med"/>
            </a:ln>
          </p:spPr>
          <p:txBody>
            <a:bodyPr lIns="91425" tIns="91425" rIns="91425" bIns="91425" anchor="ctr" anchorCtr="0">
              <a:noAutofit/>
            </a:bodyPr>
            <a:lstStyle/>
            <a:p>
              <a:pPr>
                <a:buClr>
                  <a:srgbClr val="000000"/>
                </a:buClr>
              </a:pPr>
              <a:endParaRPr sz="1900">
                <a:solidFill>
                  <a:schemeClr val="lt1"/>
                </a:solidFill>
              </a:endParaRPr>
            </a:p>
          </p:txBody>
        </p:sp>
        <p:sp>
          <p:nvSpPr>
            <p:cNvPr id="224" name="Shape 224"/>
            <p:cNvSpPr/>
            <p:nvPr/>
          </p:nvSpPr>
          <p:spPr>
            <a:xfrm>
              <a:off x="1244800" y="3853000"/>
              <a:ext cx="449375" cy="25"/>
            </a:xfrm>
            <a:custGeom>
              <a:avLst/>
              <a:gdLst/>
              <a:ahLst/>
              <a:cxnLst/>
              <a:rect l="0" t="0" r="0" b="0"/>
              <a:pathLst>
                <a:path w="120000" h="120000" fill="none" extrusionOk="0">
                  <a:moveTo>
                    <a:pt x="0" y="0"/>
                  </a:moveTo>
                  <a:lnTo>
                    <a:pt x="119993" y="0"/>
                  </a:lnTo>
                </a:path>
              </a:pathLst>
            </a:custGeom>
            <a:solidFill>
              <a:schemeClr val="accent4"/>
            </a:solidFill>
            <a:ln w="12700" cap="flat" cmpd="sng">
              <a:solidFill>
                <a:srgbClr val="3D7F8B"/>
              </a:solidFill>
              <a:prstDash val="solid"/>
              <a:round/>
              <a:headEnd type="none" w="med" len="med"/>
              <a:tailEnd type="none" w="med" len="med"/>
            </a:ln>
          </p:spPr>
          <p:txBody>
            <a:bodyPr lIns="91425" tIns="91425" rIns="91425" bIns="91425" anchor="ctr" anchorCtr="0">
              <a:noAutofit/>
            </a:bodyPr>
            <a:lstStyle/>
            <a:p>
              <a:pPr>
                <a:buClr>
                  <a:srgbClr val="000000"/>
                </a:buClr>
              </a:pPr>
              <a:endParaRPr sz="1900">
                <a:solidFill>
                  <a:schemeClr val="lt1"/>
                </a:solidFill>
              </a:endParaRPr>
            </a:p>
          </p:txBody>
        </p:sp>
        <p:sp>
          <p:nvSpPr>
            <p:cNvPr id="225" name="Shape 225"/>
            <p:cNvSpPr/>
            <p:nvPr/>
          </p:nvSpPr>
          <p:spPr>
            <a:xfrm>
              <a:off x="1302625" y="3893800"/>
              <a:ext cx="161375" cy="25"/>
            </a:xfrm>
            <a:custGeom>
              <a:avLst/>
              <a:gdLst/>
              <a:ahLst/>
              <a:cxnLst/>
              <a:rect l="0" t="0" r="0" b="0"/>
              <a:pathLst>
                <a:path w="120000" h="120000" fill="none" extrusionOk="0">
                  <a:moveTo>
                    <a:pt x="120000" y="0"/>
                  </a:moveTo>
                  <a:lnTo>
                    <a:pt x="18" y="0"/>
                  </a:lnTo>
                </a:path>
              </a:pathLst>
            </a:custGeom>
            <a:solidFill>
              <a:schemeClr val="accent4"/>
            </a:solidFill>
            <a:ln w="12700" cap="flat" cmpd="sng">
              <a:solidFill>
                <a:srgbClr val="3D7F8B"/>
              </a:solidFill>
              <a:prstDash val="solid"/>
              <a:round/>
              <a:headEnd type="none" w="med" len="med"/>
              <a:tailEnd type="none" w="med" len="med"/>
            </a:ln>
          </p:spPr>
          <p:txBody>
            <a:bodyPr lIns="91425" tIns="91425" rIns="91425" bIns="91425" anchor="ctr" anchorCtr="0">
              <a:noAutofit/>
            </a:bodyPr>
            <a:lstStyle/>
            <a:p>
              <a:pPr>
                <a:buClr>
                  <a:srgbClr val="000000"/>
                </a:buClr>
              </a:pPr>
              <a:endParaRPr sz="1900">
                <a:solidFill>
                  <a:schemeClr val="lt1"/>
                </a:solidFill>
              </a:endParaRPr>
            </a:p>
          </p:txBody>
        </p:sp>
        <p:sp>
          <p:nvSpPr>
            <p:cNvPr id="226" name="Shape 226"/>
            <p:cNvSpPr/>
            <p:nvPr/>
          </p:nvSpPr>
          <p:spPr>
            <a:xfrm>
              <a:off x="1302625" y="3933975"/>
              <a:ext cx="110249" cy="25"/>
            </a:xfrm>
            <a:custGeom>
              <a:avLst/>
              <a:gdLst/>
              <a:ahLst/>
              <a:cxnLst/>
              <a:rect l="0" t="0" r="0" b="0"/>
              <a:pathLst>
                <a:path w="120000" h="120000" fill="none" extrusionOk="0">
                  <a:moveTo>
                    <a:pt x="119972" y="120000"/>
                  </a:moveTo>
                  <a:lnTo>
                    <a:pt x="27" y="120000"/>
                  </a:lnTo>
                </a:path>
              </a:pathLst>
            </a:custGeom>
            <a:solidFill>
              <a:schemeClr val="accent4"/>
            </a:solidFill>
            <a:ln w="12700" cap="flat" cmpd="sng">
              <a:solidFill>
                <a:srgbClr val="3D7F8B"/>
              </a:solidFill>
              <a:prstDash val="solid"/>
              <a:round/>
              <a:headEnd type="none" w="med" len="med"/>
              <a:tailEnd type="none" w="med" len="med"/>
            </a:ln>
          </p:spPr>
          <p:txBody>
            <a:bodyPr lIns="91425" tIns="91425" rIns="91425" bIns="91425" anchor="ctr" anchorCtr="0">
              <a:noAutofit/>
            </a:bodyPr>
            <a:lstStyle/>
            <a:p>
              <a:pPr>
                <a:buClr>
                  <a:srgbClr val="000000"/>
                </a:buClr>
              </a:pPr>
              <a:endParaRPr sz="1900">
                <a:solidFill>
                  <a:schemeClr val="lt1"/>
                </a:solidFill>
              </a:endParaRPr>
            </a:p>
          </p:txBody>
        </p:sp>
        <p:sp>
          <p:nvSpPr>
            <p:cNvPr id="227" name="Shape 227"/>
            <p:cNvSpPr/>
            <p:nvPr/>
          </p:nvSpPr>
          <p:spPr>
            <a:xfrm>
              <a:off x="1572975" y="3899875"/>
              <a:ext cx="62125" cy="40224"/>
            </a:xfrm>
            <a:custGeom>
              <a:avLst/>
              <a:gdLst/>
              <a:ahLst/>
              <a:cxnLst/>
              <a:rect l="0" t="0" r="0" b="0"/>
              <a:pathLst>
                <a:path w="120000" h="120000" fill="none" extrusionOk="0">
                  <a:moveTo>
                    <a:pt x="96482" y="74"/>
                  </a:moveTo>
                  <a:lnTo>
                    <a:pt x="23565" y="74"/>
                  </a:lnTo>
                  <a:lnTo>
                    <a:pt x="23565" y="74"/>
                  </a:lnTo>
                  <a:lnTo>
                    <a:pt x="18832" y="74"/>
                  </a:lnTo>
                  <a:lnTo>
                    <a:pt x="14148" y="1864"/>
                  </a:lnTo>
                  <a:lnTo>
                    <a:pt x="10623" y="5518"/>
                  </a:lnTo>
                  <a:lnTo>
                    <a:pt x="7098" y="10963"/>
                  </a:lnTo>
                  <a:lnTo>
                    <a:pt x="4732" y="16407"/>
                  </a:lnTo>
                  <a:lnTo>
                    <a:pt x="2366" y="21852"/>
                  </a:lnTo>
                  <a:lnTo>
                    <a:pt x="1207" y="29086"/>
                  </a:lnTo>
                  <a:lnTo>
                    <a:pt x="0" y="36395"/>
                  </a:lnTo>
                  <a:lnTo>
                    <a:pt x="0" y="83604"/>
                  </a:lnTo>
                  <a:lnTo>
                    <a:pt x="0" y="83604"/>
                  </a:lnTo>
                  <a:lnTo>
                    <a:pt x="1207" y="90839"/>
                  </a:lnTo>
                  <a:lnTo>
                    <a:pt x="2366" y="98147"/>
                  </a:lnTo>
                  <a:lnTo>
                    <a:pt x="4732" y="103592"/>
                  </a:lnTo>
                  <a:lnTo>
                    <a:pt x="7098" y="109036"/>
                  </a:lnTo>
                  <a:lnTo>
                    <a:pt x="10623" y="112691"/>
                  </a:lnTo>
                  <a:lnTo>
                    <a:pt x="14148" y="116270"/>
                  </a:lnTo>
                  <a:lnTo>
                    <a:pt x="18832" y="118135"/>
                  </a:lnTo>
                  <a:lnTo>
                    <a:pt x="23565" y="119925"/>
                  </a:lnTo>
                  <a:lnTo>
                    <a:pt x="96482" y="119925"/>
                  </a:lnTo>
                  <a:lnTo>
                    <a:pt x="96482" y="119925"/>
                  </a:lnTo>
                  <a:lnTo>
                    <a:pt x="101167" y="118135"/>
                  </a:lnTo>
                  <a:lnTo>
                    <a:pt x="105851" y="116270"/>
                  </a:lnTo>
                  <a:lnTo>
                    <a:pt x="109376" y="112691"/>
                  </a:lnTo>
                  <a:lnTo>
                    <a:pt x="112949" y="109036"/>
                  </a:lnTo>
                  <a:lnTo>
                    <a:pt x="115267" y="103592"/>
                  </a:lnTo>
                  <a:lnTo>
                    <a:pt x="117633" y="98147"/>
                  </a:lnTo>
                  <a:lnTo>
                    <a:pt x="119999" y="90839"/>
                  </a:lnTo>
                  <a:lnTo>
                    <a:pt x="119999" y="83604"/>
                  </a:lnTo>
                  <a:lnTo>
                    <a:pt x="119999" y="36395"/>
                  </a:lnTo>
                  <a:lnTo>
                    <a:pt x="119999" y="36395"/>
                  </a:lnTo>
                  <a:lnTo>
                    <a:pt x="119999" y="29086"/>
                  </a:lnTo>
                  <a:lnTo>
                    <a:pt x="117633" y="21852"/>
                  </a:lnTo>
                  <a:lnTo>
                    <a:pt x="115267" y="16407"/>
                  </a:lnTo>
                  <a:lnTo>
                    <a:pt x="112949" y="10963"/>
                  </a:lnTo>
                  <a:lnTo>
                    <a:pt x="109376" y="5518"/>
                  </a:lnTo>
                  <a:lnTo>
                    <a:pt x="105851" y="1864"/>
                  </a:lnTo>
                  <a:lnTo>
                    <a:pt x="101167" y="74"/>
                  </a:lnTo>
                  <a:lnTo>
                    <a:pt x="96482" y="74"/>
                  </a:lnTo>
                  <a:lnTo>
                    <a:pt x="96482" y="74"/>
                  </a:lnTo>
                  <a:close/>
                </a:path>
              </a:pathLst>
            </a:custGeom>
            <a:solidFill>
              <a:schemeClr val="accent4"/>
            </a:solidFill>
            <a:ln w="12700" cap="flat" cmpd="sng">
              <a:solidFill>
                <a:srgbClr val="3D7F8B"/>
              </a:solidFill>
              <a:prstDash val="solid"/>
              <a:round/>
              <a:headEnd type="none" w="med" len="med"/>
              <a:tailEnd type="none" w="med" len="med"/>
            </a:ln>
          </p:spPr>
          <p:txBody>
            <a:bodyPr lIns="91425" tIns="91425" rIns="91425" bIns="91425" anchor="ctr" anchorCtr="0">
              <a:noAutofit/>
            </a:bodyPr>
            <a:lstStyle/>
            <a:p>
              <a:pPr>
                <a:buClr>
                  <a:srgbClr val="000000"/>
                </a:buClr>
              </a:pPr>
              <a:endParaRPr sz="1900">
                <a:solidFill>
                  <a:schemeClr val="lt1"/>
                </a:solidFill>
              </a:endParaRPr>
            </a:p>
          </p:txBody>
        </p:sp>
      </p:grpSp>
      <p:sp>
        <p:nvSpPr>
          <p:cNvPr id="228" name="Shape 228"/>
          <p:cNvSpPr txBox="1"/>
          <p:nvPr/>
        </p:nvSpPr>
        <p:spPr>
          <a:xfrm>
            <a:off x="271293" y="5872374"/>
            <a:ext cx="961080" cy="800217"/>
          </a:xfrm>
          <a:prstGeom prst="rect">
            <a:avLst/>
          </a:prstGeom>
          <a:noFill/>
          <a:ln>
            <a:noFill/>
          </a:ln>
        </p:spPr>
        <p:txBody>
          <a:bodyPr lIns="121897" tIns="60932" rIns="121897" bIns="60932" anchor="t" anchorCtr="0">
            <a:noAutofit/>
          </a:bodyPr>
          <a:lstStyle/>
          <a:p>
            <a:pPr algn="ctr">
              <a:buClr>
                <a:srgbClr val="000000"/>
              </a:buClr>
              <a:buSzPct val="25000"/>
            </a:pPr>
            <a:r>
              <a:rPr lang="en-US" sz="1500">
                <a:latin typeface="Proxima Nova"/>
                <a:ea typeface="Proxima Nova"/>
                <a:cs typeface="Proxima Nova"/>
                <a:sym typeface="Proxima Nova"/>
              </a:rPr>
              <a:t>Loyalty program member</a:t>
            </a:r>
          </a:p>
        </p:txBody>
      </p:sp>
      <p:pic>
        <p:nvPicPr>
          <p:cNvPr id="229" name="Shape 229" descr="business-15721_1920.jpg"/>
          <p:cNvPicPr preferRelativeResize="0"/>
          <p:nvPr/>
        </p:nvPicPr>
        <p:blipFill rotWithShape="1">
          <a:blip r:embed="rId3">
            <a:alphaModFix/>
          </a:blip>
          <a:srcRect/>
          <a:stretch/>
        </p:blipFill>
        <p:spPr>
          <a:xfrm>
            <a:off x="8921929" y="2407349"/>
            <a:ext cx="2976131" cy="4464196"/>
          </a:xfrm>
          <a:prstGeom prst="rect">
            <a:avLst/>
          </a:prstGeom>
          <a:noFill/>
          <a:ln>
            <a:noFill/>
          </a:ln>
        </p:spPr>
      </p:pic>
      <p:sp>
        <p:nvSpPr>
          <p:cNvPr id="230" name="Shape 230"/>
          <p:cNvSpPr txBox="1"/>
          <p:nvPr/>
        </p:nvSpPr>
        <p:spPr>
          <a:xfrm>
            <a:off x="264469" y="2459324"/>
            <a:ext cx="961080" cy="574515"/>
          </a:xfrm>
          <a:prstGeom prst="rect">
            <a:avLst/>
          </a:prstGeom>
          <a:noFill/>
          <a:ln>
            <a:noFill/>
          </a:ln>
        </p:spPr>
        <p:txBody>
          <a:bodyPr lIns="121897" tIns="60932" rIns="121897" bIns="60932" anchor="t" anchorCtr="0">
            <a:noAutofit/>
          </a:bodyPr>
          <a:lstStyle/>
          <a:p>
            <a:pPr algn="ctr">
              <a:buClr>
                <a:srgbClr val="000000"/>
              </a:buClr>
              <a:buSzPct val="25000"/>
            </a:pPr>
            <a:r>
              <a:rPr lang="en-US" sz="1500">
                <a:latin typeface="Proxima Nova"/>
                <a:ea typeface="Proxima Nova"/>
                <a:cs typeface="Proxima Nova"/>
                <a:sym typeface="Proxima Nova"/>
              </a:rPr>
              <a:t>In Los Angeles</a:t>
            </a:r>
          </a:p>
        </p:txBody>
      </p:sp>
      <p:sp>
        <p:nvSpPr>
          <p:cNvPr id="231" name="Shape 231"/>
          <p:cNvSpPr txBox="1"/>
          <p:nvPr/>
        </p:nvSpPr>
        <p:spPr>
          <a:xfrm>
            <a:off x="38869" y="4066802"/>
            <a:ext cx="1537335" cy="800217"/>
          </a:xfrm>
          <a:prstGeom prst="rect">
            <a:avLst/>
          </a:prstGeom>
          <a:noFill/>
          <a:ln>
            <a:noFill/>
          </a:ln>
        </p:spPr>
        <p:txBody>
          <a:bodyPr lIns="121897" tIns="60932" rIns="121897" bIns="60932" anchor="t" anchorCtr="0">
            <a:noAutofit/>
          </a:bodyPr>
          <a:lstStyle/>
          <a:p>
            <a:pPr algn="ctr">
              <a:buClr>
                <a:srgbClr val="000000"/>
              </a:buClr>
              <a:buSzPct val="25000"/>
            </a:pPr>
            <a:r>
              <a:rPr lang="en-US" sz="1500">
                <a:latin typeface="Proxima Nova"/>
                <a:ea typeface="Proxima Nova"/>
                <a:cs typeface="Proxima Nova"/>
                <a:sym typeface="Proxima Nova"/>
              </a:rPr>
              <a:t>Viewed 5 different shoes in past 3 days</a:t>
            </a:r>
          </a:p>
        </p:txBody>
      </p:sp>
      <p:sp>
        <p:nvSpPr>
          <p:cNvPr id="232" name="Shape 232"/>
          <p:cNvSpPr/>
          <p:nvPr/>
        </p:nvSpPr>
        <p:spPr>
          <a:xfrm>
            <a:off x="1576204" y="168631"/>
            <a:ext cx="2853555" cy="6439379"/>
          </a:xfrm>
          <a:prstGeom prst="rightArrowCallout">
            <a:avLst>
              <a:gd name="adj1" fmla="val 2184"/>
              <a:gd name="adj2" fmla="val 5603"/>
              <a:gd name="adj3" fmla="val 18234"/>
              <a:gd name="adj4" fmla="val 4273"/>
            </a:avLst>
          </a:prstGeom>
          <a:solidFill>
            <a:schemeClr val="dk2"/>
          </a:solidFill>
          <a:ln>
            <a:noFill/>
          </a:ln>
        </p:spPr>
        <p:txBody>
          <a:bodyPr lIns="121897" tIns="60932" rIns="121897" bIns="60932" anchor="ctr" anchorCtr="0">
            <a:noAutofit/>
          </a:bodyPr>
          <a:lstStyle/>
          <a:p>
            <a:pPr algn="ctr">
              <a:buClr>
                <a:srgbClr val="000000"/>
              </a:buClr>
            </a:pPr>
            <a:endParaRPr sz="1900">
              <a:solidFill>
                <a:schemeClr val="lt1"/>
              </a:solidFill>
            </a:endParaRPr>
          </a:p>
        </p:txBody>
      </p:sp>
      <p:pic>
        <p:nvPicPr>
          <p:cNvPr id="233" name="Shape 233" descr="iphone-attic-and-button.jpg"/>
          <p:cNvPicPr preferRelativeResize="0"/>
          <p:nvPr/>
        </p:nvPicPr>
        <p:blipFill rotWithShape="1">
          <a:blip r:embed="rId4">
            <a:alphaModFix/>
          </a:blip>
          <a:srcRect/>
          <a:stretch/>
        </p:blipFill>
        <p:spPr>
          <a:xfrm>
            <a:off x="4565226" y="1004886"/>
            <a:ext cx="2777973" cy="5667705"/>
          </a:xfrm>
          <a:prstGeom prst="rect">
            <a:avLst/>
          </a:prstGeom>
          <a:noFill/>
          <a:ln>
            <a:noFill/>
          </a:ln>
        </p:spPr>
      </p:pic>
    </p:spTree>
    <p:extLst>
      <p:ext uri="{BB962C8B-B14F-4D97-AF65-F5344CB8AC3E}">
        <p14:creationId xmlns:p14="http://schemas.microsoft.com/office/powerpoint/2010/main" val="4112149231"/>
      </p:ext>
    </p:extLst>
  </p:cSld>
  <p:clrMapOvr>
    <a:masterClrMapping/>
  </p:clrMapOvr>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421"/>
        <p:cNvGrpSpPr/>
        <p:nvPr/>
      </p:nvGrpSpPr>
      <p:grpSpPr>
        <a:xfrm>
          <a:off x="0" y="0"/>
          <a:ext cx="0" cy="0"/>
          <a:chOff x="0" y="0"/>
          <a:chExt cx="0" cy="0"/>
        </a:xfrm>
      </p:grpSpPr>
      <p:pic>
        <p:nvPicPr>
          <p:cNvPr id="422" name="Shape 422"/>
          <p:cNvPicPr preferRelativeResize="0"/>
          <p:nvPr/>
        </p:nvPicPr>
        <p:blipFill rotWithShape="1">
          <a:blip r:embed="rId3">
            <a:alphaModFix/>
          </a:blip>
          <a:srcRect/>
          <a:stretch/>
        </p:blipFill>
        <p:spPr>
          <a:xfrm>
            <a:off x="3733124" y="283011"/>
            <a:ext cx="4348080" cy="1457549"/>
          </a:xfrm>
          <a:prstGeom prst="rect">
            <a:avLst/>
          </a:prstGeom>
          <a:noFill/>
          <a:ln>
            <a:noFill/>
          </a:ln>
        </p:spPr>
      </p:pic>
      <p:sp>
        <p:nvSpPr>
          <p:cNvPr id="423" name="Shape 423"/>
          <p:cNvSpPr/>
          <p:nvPr/>
        </p:nvSpPr>
        <p:spPr>
          <a:xfrm>
            <a:off x="3713981" y="1143376"/>
            <a:ext cx="4571248" cy="4571248"/>
          </a:xfrm>
          <a:custGeom>
            <a:avLst/>
            <a:gdLst/>
            <a:ahLst/>
            <a:cxnLst/>
            <a:rect l="0" t="0" r="0" b="0"/>
            <a:pathLst>
              <a:path w="120000" h="120000" extrusionOk="0">
                <a:moveTo>
                  <a:pt x="102419" y="17574"/>
                </a:moveTo>
                <a:cubicBezTo>
                  <a:pt x="125853" y="41002"/>
                  <a:pt x="125853" y="78991"/>
                  <a:pt x="102419" y="102419"/>
                </a:cubicBezTo>
                <a:cubicBezTo>
                  <a:pt x="78991" y="125853"/>
                  <a:pt x="41002" y="125853"/>
                  <a:pt x="17574" y="102419"/>
                </a:cubicBezTo>
                <a:cubicBezTo>
                  <a:pt x="-5860" y="78991"/>
                  <a:pt x="-5860" y="41002"/>
                  <a:pt x="17574" y="17574"/>
                </a:cubicBezTo>
                <a:cubicBezTo>
                  <a:pt x="41002" y="-5860"/>
                  <a:pt x="78991" y="-5860"/>
                  <a:pt x="102419" y="17574"/>
                </a:cubicBezTo>
                <a:close/>
              </a:path>
            </a:pathLst>
          </a:custGeom>
          <a:solidFill>
            <a:srgbClr val="FFFFFF"/>
          </a:solidFill>
          <a:ln>
            <a:noFill/>
          </a:ln>
        </p:spPr>
        <p:txBody>
          <a:bodyPr lIns="60932" tIns="60932" rIns="60932" bIns="60932" anchor="ctr" anchorCtr="0">
            <a:noAutofit/>
          </a:bodyPr>
          <a:lstStyle/>
          <a:p>
            <a:pPr>
              <a:buClr>
                <a:srgbClr val="000000"/>
              </a:buClr>
            </a:pPr>
            <a:endParaRPr sz="1900"/>
          </a:p>
        </p:txBody>
      </p:sp>
      <p:sp>
        <p:nvSpPr>
          <p:cNvPr id="424" name="Shape 424"/>
          <p:cNvSpPr/>
          <p:nvPr/>
        </p:nvSpPr>
        <p:spPr>
          <a:xfrm>
            <a:off x="4779283" y="2208678"/>
            <a:ext cx="2440644" cy="2440644"/>
          </a:xfrm>
          <a:custGeom>
            <a:avLst/>
            <a:gdLst/>
            <a:ahLst/>
            <a:cxnLst/>
            <a:rect l="0" t="0" r="0" b="0"/>
            <a:pathLst>
              <a:path w="120000" h="120000" extrusionOk="0">
                <a:moveTo>
                  <a:pt x="102419" y="17574"/>
                </a:moveTo>
                <a:cubicBezTo>
                  <a:pt x="125853" y="41002"/>
                  <a:pt x="125853" y="78991"/>
                  <a:pt x="102419" y="102419"/>
                </a:cubicBezTo>
                <a:cubicBezTo>
                  <a:pt x="78991" y="125853"/>
                  <a:pt x="41002" y="125853"/>
                  <a:pt x="17574" y="102419"/>
                </a:cubicBezTo>
                <a:cubicBezTo>
                  <a:pt x="-5860" y="78991"/>
                  <a:pt x="-5860" y="41002"/>
                  <a:pt x="17574" y="17574"/>
                </a:cubicBezTo>
                <a:cubicBezTo>
                  <a:pt x="41002" y="-5860"/>
                  <a:pt x="78991" y="-5860"/>
                  <a:pt x="102419" y="17574"/>
                </a:cubicBezTo>
                <a:close/>
              </a:path>
            </a:pathLst>
          </a:custGeom>
          <a:solidFill>
            <a:srgbClr val="D3D4D5"/>
          </a:solidFill>
          <a:ln>
            <a:noFill/>
          </a:ln>
        </p:spPr>
        <p:txBody>
          <a:bodyPr lIns="60932" tIns="60932" rIns="60932" bIns="60932" anchor="ctr" anchorCtr="0">
            <a:noAutofit/>
          </a:bodyPr>
          <a:lstStyle/>
          <a:p>
            <a:pPr>
              <a:buClr>
                <a:srgbClr val="000000"/>
              </a:buClr>
            </a:pPr>
            <a:endParaRPr sz="1900"/>
          </a:p>
        </p:txBody>
      </p:sp>
      <p:sp>
        <p:nvSpPr>
          <p:cNvPr id="425" name="Shape 425"/>
          <p:cNvSpPr/>
          <p:nvPr/>
        </p:nvSpPr>
        <p:spPr>
          <a:xfrm>
            <a:off x="5006853" y="2684288"/>
            <a:ext cx="1985505" cy="246221"/>
          </a:xfrm>
          <a:prstGeom prst="rect">
            <a:avLst/>
          </a:prstGeom>
          <a:noFill/>
          <a:ln>
            <a:noFill/>
          </a:ln>
        </p:spPr>
        <p:txBody>
          <a:bodyPr lIns="60932" tIns="60932" rIns="60932" bIns="60932" anchor="t" anchorCtr="0">
            <a:noAutofit/>
          </a:bodyPr>
          <a:lstStyle/>
          <a:p>
            <a:pPr algn="ctr">
              <a:buClr>
                <a:srgbClr val="4C5158"/>
              </a:buClr>
              <a:buSzPct val="25000"/>
            </a:pPr>
            <a:r>
              <a:rPr lang="en-US" sz="800">
                <a:solidFill>
                  <a:srgbClr val="4C5158"/>
                </a:solidFill>
              </a:rPr>
              <a:t>APIs &amp; Developer Tools</a:t>
            </a:r>
          </a:p>
        </p:txBody>
      </p:sp>
      <p:sp>
        <p:nvSpPr>
          <p:cNvPr id="426" name="Shape 426"/>
          <p:cNvSpPr/>
          <p:nvPr/>
        </p:nvSpPr>
        <p:spPr>
          <a:xfrm>
            <a:off x="4831949" y="3508974"/>
            <a:ext cx="793392" cy="246221"/>
          </a:xfrm>
          <a:prstGeom prst="rect">
            <a:avLst/>
          </a:prstGeom>
          <a:noFill/>
          <a:ln>
            <a:noFill/>
          </a:ln>
        </p:spPr>
        <p:txBody>
          <a:bodyPr lIns="60932" tIns="60932" rIns="60932" bIns="60932" anchor="t" anchorCtr="0">
            <a:noAutofit/>
          </a:bodyPr>
          <a:lstStyle/>
          <a:p>
            <a:pPr algn="ctr">
              <a:buClr>
                <a:srgbClr val="4C5158"/>
              </a:buClr>
              <a:buSzPct val="25000"/>
            </a:pPr>
            <a:r>
              <a:rPr lang="en-US" sz="800">
                <a:solidFill>
                  <a:srgbClr val="4C5158"/>
                </a:solidFill>
              </a:rPr>
              <a:t>Desktop Web</a:t>
            </a:r>
          </a:p>
        </p:txBody>
      </p:sp>
      <p:sp>
        <p:nvSpPr>
          <p:cNvPr id="427" name="Shape 427"/>
          <p:cNvSpPr/>
          <p:nvPr/>
        </p:nvSpPr>
        <p:spPr>
          <a:xfrm>
            <a:off x="5225438" y="4208289"/>
            <a:ext cx="1537924" cy="235963"/>
          </a:xfrm>
          <a:prstGeom prst="rect">
            <a:avLst/>
          </a:prstGeom>
          <a:noFill/>
          <a:ln>
            <a:noFill/>
          </a:ln>
        </p:spPr>
        <p:txBody>
          <a:bodyPr lIns="60932" tIns="60932" rIns="60932" bIns="60932" anchor="t" anchorCtr="0">
            <a:noAutofit/>
          </a:bodyPr>
          <a:lstStyle/>
          <a:p>
            <a:pPr algn="ctr">
              <a:lnSpc>
                <a:spcPct val="90000"/>
              </a:lnSpc>
              <a:buClr>
                <a:srgbClr val="4C5158"/>
              </a:buClr>
              <a:buSzPct val="25000"/>
            </a:pPr>
            <a:r>
              <a:rPr lang="en-US" sz="800">
                <a:solidFill>
                  <a:srgbClr val="4C5158"/>
                </a:solidFill>
              </a:rPr>
              <a:t>World-class Infrastructure</a:t>
            </a:r>
          </a:p>
        </p:txBody>
      </p:sp>
      <p:cxnSp>
        <p:nvCxnSpPr>
          <p:cNvPr id="428" name="Shape 428"/>
          <p:cNvCxnSpPr/>
          <p:nvPr/>
        </p:nvCxnSpPr>
        <p:spPr>
          <a:xfrm>
            <a:off x="4779283" y="3869833"/>
            <a:ext cx="2440644" cy="0"/>
          </a:xfrm>
          <a:prstGeom prst="straightConnector1">
            <a:avLst/>
          </a:prstGeom>
          <a:noFill/>
          <a:ln w="38100" cap="flat" cmpd="sng">
            <a:solidFill>
              <a:srgbClr val="FFFFFF"/>
            </a:solidFill>
            <a:prstDash val="dashDot"/>
            <a:miter/>
            <a:headEnd type="none" w="med" len="med"/>
            <a:tailEnd type="none" w="med" len="med"/>
          </a:ln>
        </p:spPr>
      </p:cxnSp>
      <p:pic>
        <p:nvPicPr>
          <p:cNvPr id="429" name="Shape 429"/>
          <p:cNvPicPr preferRelativeResize="0"/>
          <p:nvPr/>
        </p:nvPicPr>
        <p:blipFill rotWithShape="1">
          <a:blip r:embed="rId4">
            <a:alphaModFix/>
          </a:blip>
          <a:srcRect/>
          <a:stretch/>
        </p:blipFill>
        <p:spPr>
          <a:xfrm>
            <a:off x="5841769" y="4029737"/>
            <a:ext cx="305263" cy="212323"/>
          </a:xfrm>
          <a:prstGeom prst="rect">
            <a:avLst/>
          </a:prstGeom>
          <a:noFill/>
          <a:ln>
            <a:noFill/>
          </a:ln>
        </p:spPr>
      </p:pic>
      <p:pic>
        <p:nvPicPr>
          <p:cNvPr id="430" name="Shape 430"/>
          <p:cNvPicPr preferRelativeResize="0"/>
          <p:nvPr/>
        </p:nvPicPr>
        <p:blipFill rotWithShape="1">
          <a:blip r:embed="rId5">
            <a:alphaModFix/>
          </a:blip>
          <a:srcRect/>
          <a:stretch/>
        </p:blipFill>
        <p:spPr>
          <a:xfrm>
            <a:off x="5848345" y="2417902"/>
            <a:ext cx="302521" cy="299095"/>
          </a:xfrm>
          <a:prstGeom prst="rect">
            <a:avLst/>
          </a:prstGeom>
          <a:noFill/>
          <a:ln>
            <a:noFill/>
          </a:ln>
        </p:spPr>
      </p:pic>
      <p:sp>
        <p:nvSpPr>
          <p:cNvPr id="431" name="Shape 431"/>
          <p:cNvSpPr/>
          <p:nvPr/>
        </p:nvSpPr>
        <p:spPr>
          <a:xfrm>
            <a:off x="5597704" y="3508974"/>
            <a:ext cx="793392" cy="246221"/>
          </a:xfrm>
          <a:prstGeom prst="rect">
            <a:avLst/>
          </a:prstGeom>
          <a:noFill/>
          <a:ln>
            <a:noFill/>
          </a:ln>
        </p:spPr>
        <p:txBody>
          <a:bodyPr lIns="60932" tIns="60932" rIns="60932" bIns="60932" anchor="t" anchorCtr="0">
            <a:noAutofit/>
          </a:bodyPr>
          <a:lstStyle/>
          <a:p>
            <a:pPr algn="ctr">
              <a:buClr>
                <a:srgbClr val="4C5158"/>
              </a:buClr>
              <a:buSzPct val="25000"/>
            </a:pPr>
            <a:r>
              <a:rPr lang="en-US" sz="800">
                <a:solidFill>
                  <a:srgbClr val="4C5158"/>
                </a:solidFill>
              </a:rPr>
              <a:t>Mobile Web</a:t>
            </a:r>
          </a:p>
        </p:txBody>
      </p:sp>
      <p:sp>
        <p:nvSpPr>
          <p:cNvPr id="432" name="Shape 432"/>
          <p:cNvSpPr/>
          <p:nvPr/>
        </p:nvSpPr>
        <p:spPr>
          <a:xfrm>
            <a:off x="6363456" y="3508974"/>
            <a:ext cx="793392" cy="246221"/>
          </a:xfrm>
          <a:prstGeom prst="rect">
            <a:avLst/>
          </a:prstGeom>
          <a:noFill/>
          <a:ln>
            <a:noFill/>
          </a:ln>
        </p:spPr>
        <p:txBody>
          <a:bodyPr lIns="60932" tIns="60932" rIns="60932" bIns="60932" anchor="t" anchorCtr="0">
            <a:noAutofit/>
          </a:bodyPr>
          <a:lstStyle/>
          <a:p>
            <a:pPr algn="ctr">
              <a:buClr>
                <a:srgbClr val="4C5158"/>
              </a:buClr>
              <a:buSzPct val="25000"/>
            </a:pPr>
            <a:r>
              <a:rPr lang="en-US" sz="800">
                <a:solidFill>
                  <a:srgbClr val="4C5158"/>
                </a:solidFill>
              </a:rPr>
              <a:t>Mobile Apps</a:t>
            </a:r>
          </a:p>
        </p:txBody>
      </p:sp>
      <p:pic>
        <p:nvPicPr>
          <p:cNvPr id="433" name="Shape 433"/>
          <p:cNvPicPr preferRelativeResize="0"/>
          <p:nvPr/>
        </p:nvPicPr>
        <p:blipFill rotWithShape="1">
          <a:blip r:embed="rId6">
            <a:alphaModFix/>
          </a:blip>
          <a:srcRect/>
          <a:stretch/>
        </p:blipFill>
        <p:spPr>
          <a:xfrm>
            <a:off x="5128662" y="3276511"/>
            <a:ext cx="220175" cy="220175"/>
          </a:xfrm>
          <a:prstGeom prst="rect">
            <a:avLst/>
          </a:prstGeom>
          <a:noFill/>
          <a:ln>
            <a:noFill/>
          </a:ln>
        </p:spPr>
      </p:pic>
      <p:pic>
        <p:nvPicPr>
          <p:cNvPr id="434" name="Shape 434"/>
          <p:cNvPicPr preferRelativeResize="0"/>
          <p:nvPr/>
        </p:nvPicPr>
        <p:blipFill rotWithShape="1">
          <a:blip r:embed="rId7">
            <a:alphaModFix/>
          </a:blip>
          <a:srcRect/>
          <a:stretch/>
        </p:blipFill>
        <p:spPr>
          <a:xfrm>
            <a:off x="6707801" y="3289211"/>
            <a:ext cx="135299" cy="220175"/>
          </a:xfrm>
          <a:prstGeom prst="rect">
            <a:avLst/>
          </a:prstGeom>
          <a:noFill/>
          <a:ln>
            <a:noFill/>
          </a:ln>
        </p:spPr>
      </p:pic>
      <p:cxnSp>
        <p:nvCxnSpPr>
          <p:cNvPr id="435" name="Shape 435"/>
          <p:cNvCxnSpPr/>
          <p:nvPr/>
        </p:nvCxnSpPr>
        <p:spPr>
          <a:xfrm>
            <a:off x="4779283" y="3063385"/>
            <a:ext cx="2440644" cy="0"/>
          </a:xfrm>
          <a:prstGeom prst="straightConnector1">
            <a:avLst/>
          </a:prstGeom>
          <a:noFill/>
          <a:ln w="38100" cap="flat" cmpd="sng">
            <a:solidFill>
              <a:srgbClr val="FFFFFF"/>
            </a:solidFill>
            <a:prstDash val="dashDot"/>
            <a:miter/>
            <a:headEnd type="none" w="med" len="med"/>
            <a:tailEnd type="none" w="med" len="med"/>
          </a:ln>
        </p:spPr>
      </p:cxnSp>
      <p:grpSp>
        <p:nvGrpSpPr>
          <p:cNvPr id="436" name="Shape 436"/>
          <p:cNvGrpSpPr/>
          <p:nvPr/>
        </p:nvGrpSpPr>
        <p:grpSpPr>
          <a:xfrm>
            <a:off x="5613375" y="1407617"/>
            <a:ext cx="773275" cy="806556"/>
            <a:chOff x="-81065" y="0"/>
            <a:chExt cx="1546547" cy="1613110"/>
          </a:xfrm>
        </p:grpSpPr>
        <p:pic>
          <p:nvPicPr>
            <p:cNvPr id="437" name="Shape 437"/>
            <p:cNvPicPr preferRelativeResize="0"/>
            <p:nvPr/>
          </p:nvPicPr>
          <p:blipFill rotWithShape="1">
            <a:blip r:embed="rId8">
              <a:alphaModFix/>
            </a:blip>
            <a:srcRect/>
            <a:stretch/>
          </p:blipFill>
          <p:spPr>
            <a:xfrm>
              <a:off x="422743" y="0"/>
              <a:ext cx="610365" cy="441094"/>
            </a:xfrm>
            <a:prstGeom prst="rect">
              <a:avLst/>
            </a:prstGeom>
            <a:noFill/>
            <a:ln>
              <a:noFill/>
            </a:ln>
          </p:spPr>
        </p:pic>
        <p:sp>
          <p:nvSpPr>
            <p:cNvPr id="438" name="Shape 438"/>
            <p:cNvSpPr/>
            <p:nvPr/>
          </p:nvSpPr>
          <p:spPr>
            <a:xfrm>
              <a:off x="-81065" y="464085"/>
              <a:ext cx="1546547" cy="1149024"/>
            </a:xfrm>
            <a:prstGeom prst="rect">
              <a:avLst/>
            </a:prstGeom>
            <a:noFill/>
            <a:ln>
              <a:noFill/>
            </a:ln>
          </p:spPr>
          <p:txBody>
            <a:bodyPr lIns="121900" tIns="121900" rIns="121900" bIns="121900" anchor="t" anchorCtr="0">
              <a:noAutofit/>
            </a:bodyPr>
            <a:lstStyle/>
            <a:p>
              <a:pPr algn="ctr">
                <a:buClr>
                  <a:srgbClr val="4C5158"/>
                </a:buClr>
                <a:buSzPct val="25000"/>
              </a:pPr>
              <a:r>
                <a:rPr lang="en-US" sz="800" b="1">
                  <a:solidFill>
                    <a:srgbClr val="4C5158"/>
                  </a:solidFill>
                </a:rPr>
                <a:t>Integrations</a:t>
              </a:r>
            </a:p>
          </p:txBody>
        </p:sp>
      </p:grpSp>
      <p:grpSp>
        <p:nvGrpSpPr>
          <p:cNvPr id="439" name="Shape 439"/>
          <p:cNvGrpSpPr/>
          <p:nvPr/>
        </p:nvGrpSpPr>
        <p:grpSpPr>
          <a:xfrm>
            <a:off x="4652429" y="1607388"/>
            <a:ext cx="793391" cy="838057"/>
            <a:chOff x="0" y="0"/>
            <a:chExt cx="1586781" cy="1676110"/>
          </a:xfrm>
        </p:grpSpPr>
        <p:sp>
          <p:nvSpPr>
            <p:cNvPr id="440" name="Shape 440"/>
            <p:cNvSpPr/>
            <p:nvPr/>
          </p:nvSpPr>
          <p:spPr>
            <a:xfrm>
              <a:off x="0" y="572227"/>
              <a:ext cx="1586781" cy="1103882"/>
            </a:xfrm>
            <a:prstGeom prst="rect">
              <a:avLst/>
            </a:prstGeom>
            <a:noFill/>
            <a:ln>
              <a:noFill/>
            </a:ln>
          </p:spPr>
          <p:txBody>
            <a:bodyPr lIns="121900" tIns="121900" rIns="121900" bIns="121900" anchor="t" anchorCtr="0">
              <a:noAutofit/>
            </a:bodyPr>
            <a:lstStyle/>
            <a:p>
              <a:pPr algn="ctr">
                <a:lnSpc>
                  <a:spcPct val="90000"/>
                </a:lnSpc>
                <a:buClr>
                  <a:srgbClr val="4C5158"/>
                </a:buClr>
                <a:buSzPct val="25000"/>
              </a:pPr>
              <a:r>
                <a:rPr lang="en-US" sz="800" b="1">
                  <a:solidFill>
                    <a:srgbClr val="4C5158"/>
                  </a:solidFill>
                </a:rPr>
                <a:t>Visual Tagging</a:t>
              </a:r>
            </a:p>
          </p:txBody>
        </p:sp>
        <p:pic>
          <p:nvPicPr>
            <p:cNvPr id="441" name="Shape 441"/>
            <p:cNvPicPr preferRelativeResize="0"/>
            <p:nvPr/>
          </p:nvPicPr>
          <p:blipFill rotWithShape="1">
            <a:blip r:embed="rId9">
              <a:alphaModFix/>
            </a:blip>
            <a:srcRect/>
            <a:stretch/>
          </p:blipFill>
          <p:spPr>
            <a:xfrm>
              <a:off x="557970" y="0"/>
              <a:ext cx="619747" cy="616135"/>
            </a:xfrm>
            <a:prstGeom prst="rect">
              <a:avLst/>
            </a:prstGeom>
            <a:noFill/>
            <a:ln>
              <a:noFill/>
            </a:ln>
          </p:spPr>
        </p:pic>
      </p:grpSp>
      <p:grpSp>
        <p:nvGrpSpPr>
          <p:cNvPr id="442" name="Shape 442"/>
          <p:cNvGrpSpPr/>
          <p:nvPr/>
        </p:nvGrpSpPr>
        <p:grpSpPr>
          <a:xfrm>
            <a:off x="6531359" y="1647321"/>
            <a:ext cx="869831" cy="758184"/>
            <a:chOff x="0" y="0"/>
            <a:chExt cx="1739658" cy="1516367"/>
          </a:xfrm>
        </p:grpSpPr>
        <p:sp>
          <p:nvSpPr>
            <p:cNvPr id="443" name="Shape 443"/>
            <p:cNvSpPr/>
            <p:nvPr/>
          </p:nvSpPr>
          <p:spPr>
            <a:xfrm>
              <a:off x="0" y="412485"/>
              <a:ext cx="1739658" cy="1103882"/>
            </a:xfrm>
            <a:prstGeom prst="rect">
              <a:avLst/>
            </a:prstGeom>
            <a:noFill/>
            <a:ln>
              <a:noFill/>
            </a:ln>
          </p:spPr>
          <p:txBody>
            <a:bodyPr lIns="121900" tIns="121900" rIns="121900" bIns="121900" anchor="t" anchorCtr="0">
              <a:noAutofit/>
            </a:bodyPr>
            <a:lstStyle/>
            <a:p>
              <a:pPr algn="ctr">
                <a:lnSpc>
                  <a:spcPct val="90000"/>
                </a:lnSpc>
                <a:buClr>
                  <a:srgbClr val="4C5158"/>
                </a:buClr>
                <a:buSzPct val="25000"/>
              </a:pPr>
              <a:r>
                <a:rPr lang="en-US" sz="800" b="1">
                  <a:solidFill>
                    <a:srgbClr val="4C5158"/>
                  </a:solidFill>
                </a:rPr>
                <a:t>Customer Profiles</a:t>
              </a:r>
            </a:p>
          </p:txBody>
        </p:sp>
        <p:pic>
          <p:nvPicPr>
            <p:cNvPr id="444" name="Shape 444"/>
            <p:cNvPicPr preferRelativeResize="0"/>
            <p:nvPr/>
          </p:nvPicPr>
          <p:blipFill rotWithShape="1">
            <a:blip r:embed="rId10">
              <a:alphaModFix/>
            </a:blip>
            <a:srcRect/>
            <a:stretch/>
          </p:blipFill>
          <p:spPr>
            <a:xfrm>
              <a:off x="715170" y="0"/>
              <a:ext cx="308017" cy="408409"/>
            </a:xfrm>
            <a:prstGeom prst="rect">
              <a:avLst/>
            </a:prstGeom>
            <a:noFill/>
            <a:ln>
              <a:noFill/>
            </a:ln>
          </p:spPr>
        </p:pic>
      </p:grpSp>
      <p:grpSp>
        <p:nvGrpSpPr>
          <p:cNvPr id="445" name="Shape 445"/>
          <p:cNvGrpSpPr/>
          <p:nvPr/>
        </p:nvGrpSpPr>
        <p:grpSpPr>
          <a:xfrm>
            <a:off x="6961368" y="3984287"/>
            <a:ext cx="1201744" cy="701941"/>
            <a:chOff x="0" y="0"/>
            <a:chExt cx="2403487" cy="1403884"/>
          </a:xfrm>
        </p:grpSpPr>
        <p:sp>
          <p:nvSpPr>
            <p:cNvPr id="446" name="Shape 446"/>
            <p:cNvSpPr/>
            <p:nvPr/>
          </p:nvSpPr>
          <p:spPr>
            <a:xfrm>
              <a:off x="0" y="501079"/>
              <a:ext cx="2403487" cy="902805"/>
            </a:xfrm>
            <a:prstGeom prst="rect">
              <a:avLst/>
            </a:prstGeom>
            <a:noFill/>
            <a:ln>
              <a:noFill/>
            </a:ln>
          </p:spPr>
          <p:txBody>
            <a:bodyPr lIns="121900" tIns="121900" rIns="121900" bIns="121900" anchor="t" anchorCtr="0">
              <a:noAutofit/>
            </a:bodyPr>
            <a:lstStyle/>
            <a:p>
              <a:pPr algn="ctr">
                <a:buClr>
                  <a:srgbClr val="4C5158"/>
                </a:buClr>
                <a:buSzPct val="25000"/>
              </a:pPr>
              <a:r>
                <a:rPr lang="en-US" sz="800" b="1">
                  <a:solidFill>
                    <a:srgbClr val="4C5158"/>
                  </a:solidFill>
                </a:rPr>
                <a:t>Audiences</a:t>
              </a:r>
            </a:p>
          </p:txBody>
        </p:sp>
        <p:pic>
          <p:nvPicPr>
            <p:cNvPr id="447" name="Shape 447"/>
            <p:cNvPicPr preferRelativeResize="0"/>
            <p:nvPr/>
          </p:nvPicPr>
          <p:blipFill rotWithShape="1">
            <a:blip r:embed="rId11">
              <a:alphaModFix/>
            </a:blip>
            <a:srcRect/>
            <a:stretch/>
          </p:blipFill>
          <p:spPr>
            <a:xfrm>
              <a:off x="923066" y="0"/>
              <a:ext cx="554713" cy="478922"/>
            </a:xfrm>
            <a:prstGeom prst="rect">
              <a:avLst/>
            </a:prstGeom>
            <a:noFill/>
            <a:ln>
              <a:noFill/>
            </a:ln>
          </p:spPr>
        </p:pic>
      </p:grpSp>
      <p:grpSp>
        <p:nvGrpSpPr>
          <p:cNvPr id="448" name="Shape 448"/>
          <p:cNvGrpSpPr/>
          <p:nvPr/>
        </p:nvGrpSpPr>
        <p:grpSpPr>
          <a:xfrm>
            <a:off x="7135247" y="3104277"/>
            <a:ext cx="1160005" cy="849124"/>
            <a:chOff x="0" y="0"/>
            <a:chExt cx="2320009" cy="1698243"/>
          </a:xfrm>
        </p:grpSpPr>
        <p:sp>
          <p:nvSpPr>
            <p:cNvPr id="449" name="Shape 449"/>
            <p:cNvSpPr/>
            <p:nvPr/>
          </p:nvSpPr>
          <p:spPr>
            <a:xfrm>
              <a:off x="0" y="594360"/>
              <a:ext cx="2320009" cy="1103882"/>
            </a:xfrm>
            <a:prstGeom prst="rect">
              <a:avLst/>
            </a:prstGeom>
            <a:noFill/>
            <a:ln>
              <a:noFill/>
            </a:ln>
          </p:spPr>
          <p:txBody>
            <a:bodyPr lIns="121900" tIns="121900" rIns="121900" bIns="121900" anchor="t" anchorCtr="0">
              <a:noAutofit/>
            </a:bodyPr>
            <a:lstStyle/>
            <a:p>
              <a:pPr algn="ctr">
                <a:lnSpc>
                  <a:spcPct val="90000"/>
                </a:lnSpc>
                <a:buClr>
                  <a:srgbClr val="4C5158"/>
                </a:buClr>
                <a:buSzPct val="25000"/>
              </a:pPr>
              <a:r>
                <a:rPr lang="en-US" sz="800" b="1">
                  <a:solidFill>
                    <a:srgbClr val="4C5158"/>
                  </a:solidFill>
                </a:rPr>
                <a:t>Predictive </a:t>
              </a:r>
              <a:br>
                <a:rPr lang="en-US" sz="800" b="1">
                  <a:solidFill>
                    <a:srgbClr val="4C5158"/>
                  </a:solidFill>
                </a:rPr>
              </a:br>
              <a:r>
                <a:rPr lang="en-US" sz="800" b="1">
                  <a:solidFill>
                    <a:srgbClr val="4C5158"/>
                  </a:solidFill>
                </a:rPr>
                <a:t>Analytics</a:t>
              </a:r>
            </a:p>
          </p:txBody>
        </p:sp>
        <p:pic>
          <p:nvPicPr>
            <p:cNvPr id="450" name="Shape 450"/>
            <p:cNvPicPr preferRelativeResize="0"/>
            <p:nvPr/>
          </p:nvPicPr>
          <p:blipFill rotWithShape="1">
            <a:blip r:embed="rId12">
              <a:alphaModFix/>
            </a:blip>
            <a:srcRect/>
            <a:stretch/>
          </p:blipFill>
          <p:spPr>
            <a:xfrm>
              <a:off x="867904" y="0"/>
              <a:ext cx="609601" cy="609599"/>
            </a:xfrm>
            <a:prstGeom prst="rect">
              <a:avLst/>
            </a:prstGeom>
            <a:noFill/>
            <a:ln>
              <a:noFill/>
            </a:ln>
          </p:spPr>
        </p:pic>
      </p:grpSp>
      <p:grpSp>
        <p:nvGrpSpPr>
          <p:cNvPr id="451" name="Shape 451"/>
          <p:cNvGrpSpPr/>
          <p:nvPr/>
        </p:nvGrpSpPr>
        <p:grpSpPr>
          <a:xfrm>
            <a:off x="7020007" y="2231141"/>
            <a:ext cx="1045356" cy="882393"/>
            <a:chOff x="0" y="0"/>
            <a:chExt cx="2090710" cy="1764784"/>
          </a:xfrm>
        </p:grpSpPr>
        <p:sp>
          <p:nvSpPr>
            <p:cNvPr id="452" name="Shape 452"/>
            <p:cNvSpPr/>
            <p:nvPr/>
          </p:nvSpPr>
          <p:spPr>
            <a:xfrm>
              <a:off x="0" y="660900"/>
              <a:ext cx="2090710" cy="1103884"/>
            </a:xfrm>
            <a:prstGeom prst="rect">
              <a:avLst/>
            </a:prstGeom>
            <a:noFill/>
            <a:ln>
              <a:noFill/>
            </a:ln>
          </p:spPr>
          <p:txBody>
            <a:bodyPr lIns="121900" tIns="121900" rIns="121900" bIns="121900" anchor="t" anchorCtr="0">
              <a:noAutofit/>
            </a:bodyPr>
            <a:lstStyle/>
            <a:p>
              <a:pPr algn="ctr">
                <a:lnSpc>
                  <a:spcPct val="90000"/>
                </a:lnSpc>
                <a:buClr>
                  <a:srgbClr val="4C5158"/>
                </a:buClr>
                <a:buSzPct val="25000"/>
              </a:pPr>
              <a:r>
                <a:rPr lang="en-US" sz="800" b="1">
                  <a:solidFill>
                    <a:srgbClr val="4C5158"/>
                  </a:solidFill>
                </a:rPr>
                <a:t>Audience </a:t>
              </a:r>
              <a:br>
                <a:rPr lang="en-US" sz="800" b="1">
                  <a:solidFill>
                    <a:srgbClr val="4C5158"/>
                  </a:solidFill>
                </a:rPr>
              </a:br>
              <a:r>
                <a:rPr lang="en-US" sz="800" b="1">
                  <a:solidFill>
                    <a:srgbClr val="4C5158"/>
                  </a:solidFill>
                </a:rPr>
                <a:t>Explorer</a:t>
              </a:r>
            </a:p>
          </p:txBody>
        </p:sp>
        <p:pic>
          <p:nvPicPr>
            <p:cNvPr id="453" name="Shape 453"/>
            <p:cNvPicPr preferRelativeResize="0"/>
            <p:nvPr/>
          </p:nvPicPr>
          <p:blipFill rotWithShape="1">
            <a:blip r:embed="rId13">
              <a:alphaModFix/>
            </a:blip>
            <a:srcRect/>
            <a:stretch/>
          </p:blipFill>
          <p:spPr>
            <a:xfrm>
              <a:off x="734929" y="0"/>
              <a:ext cx="676116" cy="666482"/>
            </a:xfrm>
            <a:prstGeom prst="rect">
              <a:avLst/>
            </a:prstGeom>
            <a:noFill/>
            <a:ln>
              <a:noFill/>
            </a:ln>
          </p:spPr>
        </p:pic>
      </p:grpSp>
      <p:grpSp>
        <p:nvGrpSpPr>
          <p:cNvPr id="454" name="Shape 454"/>
          <p:cNvGrpSpPr/>
          <p:nvPr/>
        </p:nvGrpSpPr>
        <p:grpSpPr>
          <a:xfrm>
            <a:off x="6525786" y="4623752"/>
            <a:ext cx="818620" cy="1078528"/>
            <a:chOff x="0" y="0"/>
            <a:chExt cx="1637240" cy="2157052"/>
          </a:xfrm>
        </p:grpSpPr>
        <p:sp>
          <p:nvSpPr>
            <p:cNvPr id="455" name="Shape 455"/>
            <p:cNvSpPr/>
            <p:nvPr/>
          </p:nvSpPr>
          <p:spPr>
            <a:xfrm>
              <a:off x="0" y="609970"/>
              <a:ext cx="1637240" cy="1547082"/>
            </a:xfrm>
            <a:prstGeom prst="rect">
              <a:avLst/>
            </a:prstGeom>
            <a:noFill/>
            <a:ln>
              <a:noFill/>
            </a:ln>
          </p:spPr>
          <p:txBody>
            <a:bodyPr lIns="121900" tIns="121900" rIns="121900" bIns="121900" anchor="t" anchorCtr="0">
              <a:noAutofit/>
            </a:bodyPr>
            <a:lstStyle/>
            <a:p>
              <a:pPr algn="ctr">
                <a:lnSpc>
                  <a:spcPct val="90000"/>
                </a:lnSpc>
                <a:buClr>
                  <a:srgbClr val="4C5158"/>
                </a:buClr>
                <a:buSzPct val="25000"/>
              </a:pPr>
              <a:r>
                <a:rPr lang="en-US" sz="800" b="1">
                  <a:solidFill>
                    <a:srgbClr val="4C5158"/>
                  </a:solidFill>
                </a:rPr>
                <a:t>Personalized Campaigns</a:t>
              </a:r>
            </a:p>
          </p:txBody>
        </p:sp>
        <p:pic>
          <p:nvPicPr>
            <p:cNvPr id="456" name="Shape 456"/>
            <p:cNvPicPr preferRelativeResize="0"/>
            <p:nvPr/>
          </p:nvPicPr>
          <p:blipFill rotWithShape="1">
            <a:blip r:embed="rId14">
              <a:alphaModFix/>
            </a:blip>
            <a:srcRect/>
            <a:stretch/>
          </p:blipFill>
          <p:spPr>
            <a:xfrm>
              <a:off x="489164" y="0"/>
              <a:ext cx="635001" cy="622299"/>
            </a:xfrm>
            <a:prstGeom prst="rect">
              <a:avLst/>
            </a:prstGeom>
            <a:noFill/>
            <a:ln>
              <a:noFill/>
            </a:ln>
          </p:spPr>
        </p:pic>
      </p:grpSp>
      <p:grpSp>
        <p:nvGrpSpPr>
          <p:cNvPr id="457" name="Shape 457"/>
          <p:cNvGrpSpPr/>
          <p:nvPr/>
        </p:nvGrpSpPr>
        <p:grpSpPr>
          <a:xfrm>
            <a:off x="5590702" y="4895586"/>
            <a:ext cx="818620" cy="846201"/>
            <a:chOff x="0" y="0"/>
            <a:chExt cx="1637240" cy="1692405"/>
          </a:xfrm>
        </p:grpSpPr>
        <p:sp>
          <p:nvSpPr>
            <p:cNvPr id="458" name="Shape 458"/>
            <p:cNvSpPr/>
            <p:nvPr/>
          </p:nvSpPr>
          <p:spPr>
            <a:xfrm>
              <a:off x="0" y="588520"/>
              <a:ext cx="1637240" cy="1103885"/>
            </a:xfrm>
            <a:prstGeom prst="rect">
              <a:avLst/>
            </a:prstGeom>
            <a:noFill/>
            <a:ln>
              <a:noFill/>
            </a:ln>
          </p:spPr>
          <p:txBody>
            <a:bodyPr lIns="121900" tIns="121900" rIns="121900" bIns="121900" anchor="t" anchorCtr="0">
              <a:noAutofit/>
            </a:bodyPr>
            <a:lstStyle/>
            <a:p>
              <a:pPr algn="ctr">
                <a:lnSpc>
                  <a:spcPct val="90000"/>
                </a:lnSpc>
                <a:buClr>
                  <a:srgbClr val="4C5158"/>
                </a:buClr>
                <a:buSzPct val="25000"/>
              </a:pPr>
              <a:r>
                <a:rPr lang="en-US" sz="800" b="1">
                  <a:solidFill>
                    <a:srgbClr val="4C5158"/>
                  </a:solidFill>
                </a:rPr>
                <a:t>Behavioral Targeting</a:t>
              </a:r>
            </a:p>
          </p:txBody>
        </p:sp>
        <p:pic>
          <p:nvPicPr>
            <p:cNvPr id="459" name="Shape 459"/>
            <p:cNvPicPr preferRelativeResize="0"/>
            <p:nvPr/>
          </p:nvPicPr>
          <p:blipFill rotWithShape="1">
            <a:blip r:embed="rId15">
              <a:alphaModFix/>
            </a:blip>
            <a:srcRect/>
            <a:stretch/>
          </p:blipFill>
          <p:spPr>
            <a:xfrm>
              <a:off x="511899" y="0"/>
              <a:ext cx="613441" cy="615735"/>
            </a:xfrm>
            <a:prstGeom prst="rect">
              <a:avLst/>
            </a:prstGeom>
            <a:noFill/>
            <a:ln>
              <a:noFill/>
            </a:ln>
          </p:spPr>
        </p:pic>
      </p:grpSp>
      <p:grpSp>
        <p:nvGrpSpPr>
          <p:cNvPr id="460" name="Shape 460"/>
          <p:cNvGrpSpPr/>
          <p:nvPr/>
        </p:nvGrpSpPr>
        <p:grpSpPr>
          <a:xfrm>
            <a:off x="4661155" y="4616864"/>
            <a:ext cx="818620" cy="879939"/>
            <a:chOff x="0" y="0"/>
            <a:chExt cx="1637240" cy="1759878"/>
          </a:xfrm>
        </p:grpSpPr>
        <p:sp>
          <p:nvSpPr>
            <p:cNvPr id="461" name="Shape 461"/>
            <p:cNvSpPr/>
            <p:nvPr/>
          </p:nvSpPr>
          <p:spPr>
            <a:xfrm>
              <a:off x="0" y="610852"/>
              <a:ext cx="1637240" cy="1149025"/>
            </a:xfrm>
            <a:prstGeom prst="rect">
              <a:avLst/>
            </a:prstGeom>
            <a:noFill/>
            <a:ln>
              <a:noFill/>
            </a:ln>
          </p:spPr>
          <p:txBody>
            <a:bodyPr lIns="121900" tIns="121900" rIns="121900" bIns="121900" anchor="t" anchorCtr="0">
              <a:noAutofit/>
            </a:bodyPr>
            <a:lstStyle/>
            <a:p>
              <a:pPr algn="ctr">
                <a:buClr>
                  <a:srgbClr val="4C5158"/>
                </a:buClr>
                <a:buSzPct val="25000"/>
              </a:pPr>
              <a:r>
                <a:rPr lang="en-US" sz="800" b="1">
                  <a:solidFill>
                    <a:srgbClr val="4C5158"/>
                  </a:solidFill>
                </a:rPr>
                <a:t>A/B &amp; MVT Tests</a:t>
              </a:r>
            </a:p>
          </p:txBody>
        </p:sp>
        <p:pic>
          <p:nvPicPr>
            <p:cNvPr id="462" name="Shape 462"/>
            <p:cNvPicPr preferRelativeResize="0"/>
            <p:nvPr/>
          </p:nvPicPr>
          <p:blipFill rotWithShape="1">
            <a:blip r:embed="rId16">
              <a:alphaModFix/>
            </a:blip>
            <a:srcRect/>
            <a:stretch/>
          </p:blipFill>
          <p:spPr>
            <a:xfrm>
              <a:off x="534158" y="0"/>
              <a:ext cx="596900" cy="609599"/>
            </a:xfrm>
            <a:prstGeom prst="rect">
              <a:avLst/>
            </a:prstGeom>
            <a:noFill/>
            <a:ln>
              <a:noFill/>
            </a:ln>
          </p:spPr>
        </p:pic>
      </p:grpSp>
      <p:grpSp>
        <p:nvGrpSpPr>
          <p:cNvPr id="463" name="Shape 463"/>
          <p:cNvGrpSpPr/>
          <p:nvPr/>
        </p:nvGrpSpPr>
        <p:grpSpPr>
          <a:xfrm>
            <a:off x="3995610" y="2266925"/>
            <a:ext cx="869829" cy="788463"/>
            <a:chOff x="0" y="0"/>
            <a:chExt cx="1739658" cy="1576923"/>
          </a:xfrm>
        </p:grpSpPr>
        <p:sp>
          <p:nvSpPr>
            <p:cNvPr id="464" name="Shape 464"/>
            <p:cNvSpPr/>
            <p:nvPr/>
          </p:nvSpPr>
          <p:spPr>
            <a:xfrm>
              <a:off x="0" y="674118"/>
              <a:ext cx="1739658" cy="902804"/>
            </a:xfrm>
            <a:prstGeom prst="rect">
              <a:avLst/>
            </a:prstGeom>
            <a:noFill/>
            <a:ln>
              <a:noFill/>
            </a:ln>
          </p:spPr>
          <p:txBody>
            <a:bodyPr lIns="121900" tIns="121900" rIns="121900" bIns="121900" anchor="t" anchorCtr="0">
              <a:noAutofit/>
            </a:bodyPr>
            <a:lstStyle/>
            <a:p>
              <a:pPr algn="ctr">
                <a:buClr>
                  <a:srgbClr val="4C5158"/>
                </a:buClr>
                <a:buSzPct val="25000"/>
              </a:pPr>
              <a:r>
                <a:rPr lang="en-US" sz="800" b="1">
                  <a:solidFill>
                    <a:srgbClr val="4C5158"/>
                  </a:solidFill>
                </a:rPr>
                <a:t>Insights</a:t>
              </a:r>
            </a:p>
          </p:txBody>
        </p:sp>
        <p:pic>
          <p:nvPicPr>
            <p:cNvPr id="465" name="Shape 465"/>
            <p:cNvPicPr preferRelativeResize="0"/>
            <p:nvPr/>
          </p:nvPicPr>
          <p:blipFill rotWithShape="1">
            <a:blip r:embed="rId17">
              <a:alphaModFix/>
            </a:blip>
            <a:srcRect/>
            <a:stretch/>
          </p:blipFill>
          <p:spPr>
            <a:xfrm>
              <a:off x="550383" y="0"/>
              <a:ext cx="620594" cy="650335"/>
            </a:xfrm>
            <a:prstGeom prst="rect">
              <a:avLst/>
            </a:prstGeom>
            <a:noFill/>
            <a:ln>
              <a:noFill/>
            </a:ln>
          </p:spPr>
        </p:pic>
      </p:grpSp>
      <p:grpSp>
        <p:nvGrpSpPr>
          <p:cNvPr id="466" name="Shape 466"/>
          <p:cNvGrpSpPr/>
          <p:nvPr/>
        </p:nvGrpSpPr>
        <p:grpSpPr>
          <a:xfrm>
            <a:off x="4026346" y="3861691"/>
            <a:ext cx="818620" cy="958404"/>
            <a:chOff x="0" y="0"/>
            <a:chExt cx="1637240" cy="1916808"/>
          </a:xfrm>
        </p:grpSpPr>
        <p:sp>
          <p:nvSpPr>
            <p:cNvPr id="467" name="Shape 467"/>
            <p:cNvSpPr/>
            <p:nvPr/>
          </p:nvSpPr>
          <p:spPr>
            <a:xfrm>
              <a:off x="0" y="521560"/>
              <a:ext cx="1637240" cy="1395248"/>
            </a:xfrm>
            <a:prstGeom prst="rect">
              <a:avLst/>
            </a:prstGeom>
            <a:noFill/>
            <a:ln>
              <a:noFill/>
            </a:ln>
          </p:spPr>
          <p:txBody>
            <a:bodyPr lIns="121900" tIns="121900" rIns="121900" bIns="121900" anchor="t" anchorCtr="0">
              <a:noAutofit/>
            </a:bodyPr>
            <a:lstStyle/>
            <a:p>
              <a:pPr algn="ctr">
                <a:buClr>
                  <a:srgbClr val="4C5158"/>
                </a:buClr>
                <a:buSzPct val="25000"/>
              </a:pPr>
              <a:r>
                <a:rPr lang="en-US" sz="800" b="1">
                  <a:solidFill>
                    <a:srgbClr val="4C5158"/>
                  </a:solidFill>
                </a:rPr>
                <a:t>Lift Measurement</a:t>
              </a:r>
            </a:p>
          </p:txBody>
        </p:sp>
        <p:pic>
          <p:nvPicPr>
            <p:cNvPr id="468" name="Shape 468"/>
            <p:cNvPicPr preferRelativeResize="0"/>
            <p:nvPr/>
          </p:nvPicPr>
          <p:blipFill rotWithShape="1">
            <a:blip r:embed="rId18">
              <a:alphaModFix/>
            </a:blip>
            <a:srcRect/>
            <a:stretch/>
          </p:blipFill>
          <p:spPr>
            <a:xfrm>
              <a:off x="498674" y="0"/>
              <a:ext cx="639893" cy="609599"/>
            </a:xfrm>
            <a:prstGeom prst="rect">
              <a:avLst/>
            </a:prstGeom>
            <a:noFill/>
            <a:ln>
              <a:noFill/>
            </a:ln>
          </p:spPr>
        </p:pic>
      </p:grpSp>
      <p:grpSp>
        <p:nvGrpSpPr>
          <p:cNvPr id="469" name="Shape 469"/>
          <p:cNvGrpSpPr/>
          <p:nvPr/>
        </p:nvGrpSpPr>
        <p:grpSpPr>
          <a:xfrm>
            <a:off x="3759260" y="3179745"/>
            <a:ext cx="997193" cy="717660"/>
            <a:chOff x="0" y="0"/>
            <a:chExt cx="1994387" cy="1435318"/>
          </a:xfrm>
        </p:grpSpPr>
        <p:sp>
          <p:nvSpPr>
            <p:cNvPr id="470" name="Shape 470"/>
            <p:cNvSpPr/>
            <p:nvPr/>
          </p:nvSpPr>
          <p:spPr>
            <a:xfrm>
              <a:off x="0" y="532514"/>
              <a:ext cx="1994387" cy="902804"/>
            </a:xfrm>
            <a:prstGeom prst="rect">
              <a:avLst/>
            </a:prstGeom>
            <a:noFill/>
            <a:ln>
              <a:noFill/>
            </a:ln>
          </p:spPr>
          <p:txBody>
            <a:bodyPr lIns="121900" tIns="121900" rIns="121900" bIns="121900" anchor="t" anchorCtr="0">
              <a:noAutofit/>
            </a:bodyPr>
            <a:lstStyle/>
            <a:p>
              <a:pPr algn="ctr">
                <a:buClr>
                  <a:srgbClr val="4C5158"/>
                </a:buClr>
                <a:buSzPct val="25000"/>
              </a:pPr>
              <a:r>
                <a:rPr lang="en-US" sz="800" b="1">
                  <a:solidFill>
                    <a:srgbClr val="4C5158"/>
                  </a:solidFill>
                </a:rPr>
                <a:t>Stats Engine</a:t>
              </a:r>
            </a:p>
          </p:txBody>
        </p:sp>
        <p:pic>
          <p:nvPicPr>
            <p:cNvPr id="471" name="Shape 471"/>
            <p:cNvPicPr preferRelativeResize="0"/>
            <p:nvPr/>
          </p:nvPicPr>
          <p:blipFill rotWithShape="1">
            <a:blip r:embed="rId19">
              <a:alphaModFix/>
            </a:blip>
            <a:srcRect/>
            <a:stretch/>
          </p:blipFill>
          <p:spPr>
            <a:xfrm>
              <a:off x="684068" y="0"/>
              <a:ext cx="612822" cy="555625"/>
            </a:xfrm>
            <a:prstGeom prst="rect">
              <a:avLst/>
            </a:prstGeom>
            <a:noFill/>
            <a:ln>
              <a:noFill/>
            </a:ln>
          </p:spPr>
        </p:pic>
      </p:grpSp>
      <p:pic>
        <p:nvPicPr>
          <p:cNvPr id="472" name="Shape 472"/>
          <p:cNvPicPr preferRelativeResize="0"/>
          <p:nvPr/>
        </p:nvPicPr>
        <p:blipFill rotWithShape="1">
          <a:blip r:embed="rId20">
            <a:alphaModFix/>
          </a:blip>
          <a:srcRect/>
          <a:stretch/>
        </p:blipFill>
        <p:spPr>
          <a:xfrm>
            <a:off x="5818789" y="3273967"/>
            <a:ext cx="345440" cy="242571"/>
          </a:xfrm>
          <a:prstGeom prst="rect">
            <a:avLst/>
          </a:prstGeom>
          <a:noFill/>
          <a:ln>
            <a:noFill/>
          </a:ln>
        </p:spPr>
      </p:pic>
      <p:pic>
        <p:nvPicPr>
          <p:cNvPr id="473" name="Shape 473"/>
          <p:cNvPicPr preferRelativeResize="0"/>
          <p:nvPr/>
        </p:nvPicPr>
        <p:blipFill rotWithShape="1">
          <a:blip r:embed="rId21">
            <a:alphaModFix/>
          </a:blip>
          <a:srcRect/>
          <a:stretch/>
        </p:blipFill>
        <p:spPr>
          <a:xfrm>
            <a:off x="7712864" y="1167056"/>
            <a:ext cx="1423963" cy="4421776"/>
          </a:xfrm>
          <a:prstGeom prst="rect">
            <a:avLst/>
          </a:prstGeom>
          <a:noFill/>
          <a:ln>
            <a:noFill/>
          </a:ln>
        </p:spPr>
      </p:pic>
      <p:pic>
        <p:nvPicPr>
          <p:cNvPr id="474" name="Shape 474"/>
          <p:cNvPicPr preferRelativeResize="0"/>
          <p:nvPr/>
        </p:nvPicPr>
        <p:blipFill rotWithShape="1">
          <a:blip r:embed="rId22">
            <a:alphaModFix/>
          </a:blip>
          <a:srcRect/>
          <a:stretch/>
        </p:blipFill>
        <p:spPr>
          <a:xfrm>
            <a:off x="3958138" y="5202331"/>
            <a:ext cx="4206583" cy="1366308"/>
          </a:xfrm>
          <a:prstGeom prst="rect">
            <a:avLst/>
          </a:prstGeom>
          <a:noFill/>
          <a:ln>
            <a:noFill/>
          </a:ln>
        </p:spPr>
      </p:pic>
      <p:pic>
        <p:nvPicPr>
          <p:cNvPr id="475" name="Shape 475"/>
          <p:cNvPicPr preferRelativeResize="0"/>
          <p:nvPr/>
        </p:nvPicPr>
        <p:blipFill rotWithShape="1">
          <a:blip r:embed="rId23">
            <a:alphaModFix/>
          </a:blip>
          <a:srcRect/>
          <a:stretch/>
        </p:blipFill>
        <p:spPr>
          <a:xfrm>
            <a:off x="2873046" y="1353599"/>
            <a:ext cx="1415417" cy="4366504"/>
          </a:xfrm>
          <a:prstGeom prst="rect">
            <a:avLst/>
          </a:prstGeom>
          <a:noFill/>
          <a:ln>
            <a:noFill/>
          </a:ln>
        </p:spPr>
      </p:pic>
    </p:spTree>
    <p:extLst>
      <p:ext uri="{BB962C8B-B14F-4D97-AF65-F5344CB8AC3E}">
        <p14:creationId xmlns:p14="http://schemas.microsoft.com/office/powerpoint/2010/main" val="4108058405"/>
      </p:ext>
    </p:extLst>
  </p:cSld>
  <p:clrMapOvr>
    <a:masterClrMapping/>
  </p:clrMapOvr>
  <p:transition xmlns:p14="http://schemas.microsoft.com/office/powerpoint/2010/main" spd="med">
    <p:fade/>
  </p:transition>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376"/>
        <p:cNvGrpSpPr/>
        <p:nvPr/>
      </p:nvGrpSpPr>
      <p:grpSpPr>
        <a:xfrm>
          <a:off x="0" y="0"/>
          <a:ext cx="0" cy="0"/>
          <a:chOff x="0" y="0"/>
          <a:chExt cx="0" cy="0"/>
        </a:xfrm>
      </p:grpSpPr>
      <p:sp>
        <p:nvSpPr>
          <p:cNvPr id="377" name="Shape 377"/>
          <p:cNvSpPr txBox="1">
            <a:spLocks noGrp="1"/>
          </p:cNvSpPr>
          <p:nvPr>
            <p:ph type="ctrTitle"/>
          </p:nvPr>
        </p:nvSpPr>
        <p:spPr>
          <a:xfrm>
            <a:off x="286575" y="1354650"/>
            <a:ext cx="8223198" cy="1919999"/>
          </a:xfrm>
          <a:prstGeom prst="rect">
            <a:avLst/>
          </a:prstGeom>
          <a:noFill/>
          <a:ln>
            <a:noFill/>
          </a:ln>
        </p:spPr>
        <p:txBody>
          <a:bodyPr lIns="121875" tIns="121875" rIns="121875" bIns="121875" anchor="t" anchorCtr="0">
            <a:noAutofit/>
          </a:bodyPr>
          <a:lstStyle/>
          <a:p>
            <a:pPr marL="0" marR="0" lvl="0" indent="0" algn="l" rtl="0">
              <a:lnSpc>
                <a:spcPct val="100000"/>
              </a:lnSpc>
              <a:spcBef>
                <a:spcPts val="0"/>
              </a:spcBef>
              <a:spcAft>
                <a:spcPts val="0"/>
              </a:spcAft>
              <a:buClr>
                <a:schemeClr val="lt2"/>
              </a:buClr>
              <a:buSzPct val="25000"/>
              <a:buFont typeface="Open Sans"/>
              <a:buNone/>
            </a:pPr>
            <a:r>
              <a:rPr lang="en-US" dirty="0" smtClean="0">
                <a:solidFill>
                  <a:srgbClr val="71C4BB"/>
                </a:solidFill>
              </a:rPr>
              <a:t>Personalization</a:t>
            </a:r>
            <a:br>
              <a:rPr lang="en-US" dirty="0" smtClean="0">
                <a:solidFill>
                  <a:srgbClr val="71C4BB"/>
                </a:solidFill>
              </a:rPr>
            </a:br>
            <a:r>
              <a:rPr lang="en-US" dirty="0" smtClean="0"/>
              <a:t>Where to get started?</a:t>
            </a:r>
            <a:endParaRPr lang="en-US" dirty="0"/>
          </a:p>
        </p:txBody>
      </p:sp>
      <p:sp>
        <p:nvSpPr>
          <p:cNvPr id="3" name="Rectangle 2"/>
          <p:cNvSpPr/>
          <p:nvPr/>
        </p:nvSpPr>
        <p:spPr>
          <a:xfrm>
            <a:off x="6003667" y="3275112"/>
            <a:ext cx="184666" cy="307777"/>
          </a:xfrm>
          <a:prstGeom prst="rect">
            <a:avLst/>
          </a:prstGeom>
        </p:spPr>
        <p:txBody>
          <a:bodyPr wrap="none">
            <a:spAutoFit/>
          </a:bodyPr>
          <a:lstStyle/>
          <a:p>
            <a:r>
              <a:rPr lang="en-US" dirty="0"/>
              <a:t> </a:t>
            </a:r>
          </a:p>
        </p:txBody>
      </p:sp>
    </p:spTree>
    <p:extLst>
      <p:ext uri="{BB962C8B-B14F-4D97-AF65-F5344CB8AC3E}">
        <p14:creationId xmlns:p14="http://schemas.microsoft.com/office/powerpoint/2010/main" val="3212183743"/>
      </p:ext>
    </p:extLst>
  </p:cSld>
  <p:clrMapOvr>
    <a:masterClrMapping/>
  </p:clrMapOvr>
  <p:transition xmlns:p14="http://schemas.microsoft.com/office/powerpoint/2010/main" spd="slow">
    <p:cut/>
  </p:transition>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377"/>
        <p:cNvGrpSpPr/>
        <p:nvPr/>
      </p:nvGrpSpPr>
      <p:grpSpPr>
        <a:xfrm>
          <a:off x="0" y="0"/>
          <a:ext cx="0" cy="0"/>
          <a:chOff x="0" y="0"/>
          <a:chExt cx="0" cy="0"/>
        </a:xfrm>
      </p:grpSpPr>
      <p:sp>
        <p:nvSpPr>
          <p:cNvPr id="378" name="Shape 378"/>
          <p:cNvSpPr txBox="1">
            <a:spLocks noGrp="1"/>
          </p:cNvSpPr>
          <p:nvPr>
            <p:ph type="ctrTitle"/>
          </p:nvPr>
        </p:nvSpPr>
        <p:spPr>
          <a:xfrm>
            <a:off x="2065250" y="684314"/>
            <a:ext cx="9527699" cy="1145999"/>
          </a:xfrm>
          <a:prstGeom prst="rect">
            <a:avLst/>
          </a:prstGeom>
          <a:noFill/>
          <a:ln>
            <a:noFill/>
          </a:ln>
        </p:spPr>
        <p:txBody>
          <a:bodyPr lIns="0" tIns="0" rIns="0" bIns="0" anchor="t" anchorCtr="0">
            <a:noAutofit/>
          </a:bodyPr>
          <a:lstStyle/>
          <a:p>
            <a:pPr algn="ctr"/>
            <a:r>
              <a:rPr lang="en" sz="4000" dirty="0" smtClean="0">
                <a:solidFill>
                  <a:srgbClr val="FFFFFF"/>
                </a:solidFill>
                <a:latin typeface="Proxima Nova"/>
                <a:ea typeface="Proxima Nova"/>
                <a:cs typeface="Proxima Nova"/>
                <a:sym typeface="Proxima Nova"/>
              </a:rPr>
              <a:t>Optimizely</a:t>
            </a:r>
            <a:r>
              <a:rPr lang="en-US" sz="4000" dirty="0" smtClean="0">
                <a:solidFill>
                  <a:srgbClr val="FFFFFF"/>
                </a:solidFill>
                <a:latin typeface="Proxima Nova"/>
                <a:ea typeface="Proxima Nova"/>
                <a:cs typeface="Proxima Nova"/>
                <a:sym typeface="Proxima Nova"/>
              </a:rPr>
              <a:t>: Experiment Everywhere</a:t>
            </a:r>
            <a:r>
              <a:rPr lang="en" sz="4000" dirty="0" smtClean="0">
                <a:solidFill>
                  <a:srgbClr val="FFFFFF"/>
                </a:solidFill>
                <a:latin typeface="Proxima Nova"/>
                <a:ea typeface="Proxima Nova"/>
                <a:cs typeface="Proxima Nova"/>
                <a:sym typeface="Proxima Nova"/>
              </a:rPr>
              <a:t> </a:t>
            </a:r>
            <a:r>
              <a:rPr lang="en-US" sz="4000" dirty="0" smtClean="0">
                <a:solidFill>
                  <a:srgbClr val="FFFFFF"/>
                </a:solidFill>
                <a:latin typeface="Proxima Nova"/>
                <a:ea typeface="Proxima Nova"/>
                <a:cs typeface="Proxima Nova"/>
                <a:sym typeface="Proxima Nova"/>
              </a:rPr>
              <a:t/>
            </a:r>
            <a:br>
              <a:rPr lang="en-US" sz="4000" dirty="0" smtClean="0">
                <a:solidFill>
                  <a:srgbClr val="FFFFFF"/>
                </a:solidFill>
                <a:latin typeface="Proxima Nova"/>
                <a:ea typeface="Proxima Nova"/>
                <a:cs typeface="Proxima Nova"/>
                <a:sym typeface="Proxima Nova"/>
              </a:rPr>
            </a:br>
            <a:r>
              <a:rPr lang="en" sz="2000" dirty="0" smtClean="0">
                <a:solidFill>
                  <a:srgbClr val="FFFFFF"/>
                </a:solidFill>
                <a:latin typeface="Proxima Nova"/>
                <a:ea typeface="Proxima Nova"/>
                <a:cs typeface="Proxima Nova"/>
                <a:sym typeface="Proxima Nova"/>
              </a:rPr>
              <a:t>2016</a:t>
            </a:r>
            <a:endParaRPr lang="en" sz="2000" dirty="0">
              <a:solidFill>
                <a:srgbClr val="FFFFFF"/>
              </a:solidFill>
              <a:latin typeface="Proxima Nova"/>
              <a:ea typeface="Proxima Nova"/>
              <a:cs typeface="Proxima Nova"/>
              <a:sym typeface="Proxima Nova"/>
            </a:endParaRPr>
          </a:p>
        </p:txBody>
      </p:sp>
      <p:pic>
        <p:nvPicPr>
          <p:cNvPr id="379" name="Shape 379"/>
          <p:cNvPicPr preferRelativeResize="0"/>
          <p:nvPr/>
        </p:nvPicPr>
        <p:blipFill>
          <a:blip r:embed="rId3">
            <a:alphaModFix/>
          </a:blip>
          <a:stretch>
            <a:fillRect/>
          </a:stretch>
        </p:blipFill>
        <p:spPr>
          <a:xfrm>
            <a:off x="6511543" y="1965525"/>
            <a:ext cx="546300" cy="546289"/>
          </a:xfrm>
          <a:prstGeom prst="rect">
            <a:avLst/>
          </a:prstGeom>
          <a:noFill/>
          <a:ln>
            <a:noFill/>
          </a:ln>
        </p:spPr>
      </p:pic>
      <p:pic>
        <p:nvPicPr>
          <p:cNvPr id="380" name="Shape 380"/>
          <p:cNvPicPr preferRelativeResize="0"/>
          <p:nvPr/>
        </p:nvPicPr>
        <p:blipFill>
          <a:blip r:embed="rId4">
            <a:alphaModFix/>
          </a:blip>
          <a:stretch>
            <a:fillRect/>
          </a:stretch>
        </p:blipFill>
        <p:spPr>
          <a:xfrm>
            <a:off x="2993830" y="1830313"/>
            <a:ext cx="877112" cy="877112"/>
          </a:xfrm>
          <a:prstGeom prst="rect">
            <a:avLst/>
          </a:prstGeom>
          <a:noFill/>
          <a:ln>
            <a:noFill/>
          </a:ln>
        </p:spPr>
      </p:pic>
      <p:pic>
        <p:nvPicPr>
          <p:cNvPr id="381" name="Shape 381"/>
          <p:cNvPicPr preferRelativeResize="0"/>
          <p:nvPr/>
        </p:nvPicPr>
        <p:blipFill>
          <a:blip r:embed="rId5">
            <a:alphaModFix/>
          </a:blip>
          <a:stretch>
            <a:fillRect/>
          </a:stretch>
        </p:blipFill>
        <p:spPr>
          <a:xfrm>
            <a:off x="4291587" y="1995721"/>
            <a:ext cx="546300" cy="546300"/>
          </a:xfrm>
          <a:prstGeom prst="rect">
            <a:avLst/>
          </a:prstGeom>
          <a:noFill/>
          <a:ln>
            <a:noFill/>
          </a:ln>
        </p:spPr>
      </p:pic>
      <p:pic>
        <p:nvPicPr>
          <p:cNvPr id="382" name="Shape 382"/>
          <p:cNvPicPr preferRelativeResize="0"/>
          <p:nvPr/>
        </p:nvPicPr>
        <p:blipFill>
          <a:blip r:embed="rId6">
            <a:alphaModFix/>
          </a:blip>
          <a:stretch>
            <a:fillRect/>
          </a:stretch>
        </p:blipFill>
        <p:spPr>
          <a:xfrm>
            <a:off x="5415824" y="2025926"/>
            <a:ext cx="485885" cy="485885"/>
          </a:xfrm>
          <a:prstGeom prst="rect">
            <a:avLst/>
          </a:prstGeom>
          <a:noFill/>
          <a:ln>
            <a:noFill/>
          </a:ln>
        </p:spPr>
      </p:pic>
      <p:sp>
        <p:nvSpPr>
          <p:cNvPr id="383" name="Shape 383"/>
          <p:cNvSpPr/>
          <p:nvPr/>
        </p:nvSpPr>
        <p:spPr>
          <a:xfrm>
            <a:off x="2901686" y="3575739"/>
            <a:ext cx="7766800" cy="1884800"/>
          </a:xfrm>
          <a:prstGeom prst="roundRect">
            <a:avLst>
              <a:gd name="adj" fmla="val 6571"/>
            </a:avLst>
          </a:prstGeom>
          <a:solidFill>
            <a:srgbClr val="0081BA"/>
          </a:solidFill>
          <a:ln w="28575" cap="flat" cmpd="sng">
            <a:solidFill>
              <a:srgbClr val="FFFFFF"/>
            </a:solidFill>
            <a:prstDash val="solid"/>
            <a:round/>
            <a:headEnd type="none" w="med" len="med"/>
            <a:tailEnd type="none" w="med" len="med"/>
          </a:ln>
        </p:spPr>
        <p:txBody>
          <a:bodyPr lIns="45732" tIns="45732" rIns="45732" bIns="45732" anchor="ctr" anchorCtr="0">
            <a:noAutofit/>
          </a:bodyPr>
          <a:lstStyle/>
          <a:p>
            <a:pPr algn="ctr"/>
            <a:endParaRPr sz="1900" b="1">
              <a:solidFill>
                <a:srgbClr val="9FC5E8"/>
              </a:solidFill>
              <a:latin typeface="Proxima Nova"/>
              <a:ea typeface="Proxima Nova"/>
              <a:cs typeface="Proxima Nova"/>
              <a:sym typeface="Proxima Nova"/>
            </a:endParaRPr>
          </a:p>
          <a:p>
            <a:pPr algn="ctr"/>
            <a:endParaRPr sz="1900" b="1">
              <a:solidFill>
                <a:srgbClr val="9FC5E8"/>
              </a:solidFill>
              <a:latin typeface="Proxima Nova"/>
              <a:ea typeface="Proxima Nova"/>
              <a:cs typeface="Proxima Nova"/>
              <a:sym typeface="Proxima Nova"/>
            </a:endParaRPr>
          </a:p>
          <a:p>
            <a:pPr algn="ctr"/>
            <a:r>
              <a:rPr lang="en" sz="2000">
                <a:solidFill>
                  <a:srgbClr val="FFFFFF"/>
                </a:solidFill>
                <a:latin typeface="Proxima Nova"/>
                <a:ea typeface="Proxima Nova"/>
                <a:cs typeface="Proxima Nova"/>
                <a:sym typeface="Proxima Nova"/>
              </a:rPr>
              <a:t>PLATFORM</a:t>
            </a:r>
          </a:p>
        </p:txBody>
      </p:sp>
      <p:pic>
        <p:nvPicPr>
          <p:cNvPr id="384" name="Shape 384"/>
          <p:cNvPicPr preferRelativeResize="0"/>
          <p:nvPr/>
        </p:nvPicPr>
        <p:blipFill>
          <a:blip r:embed="rId7">
            <a:alphaModFix/>
          </a:blip>
          <a:stretch>
            <a:fillRect/>
          </a:stretch>
        </p:blipFill>
        <p:spPr>
          <a:xfrm>
            <a:off x="5718803" y="4134513"/>
            <a:ext cx="2263409" cy="485875"/>
          </a:xfrm>
          <a:prstGeom prst="rect">
            <a:avLst/>
          </a:prstGeom>
          <a:noFill/>
          <a:ln>
            <a:noFill/>
          </a:ln>
        </p:spPr>
      </p:pic>
      <p:sp>
        <p:nvSpPr>
          <p:cNvPr id="385" name="Shape 385"/>
          <p:cNvSpPr/>
          <p:nvPr/>
        </p:nvSpPr>
        <p:spPr>
          <a:xfrm>
            <a:off x="2804186" y="2601176"/>
            <a:ext cx="1229600" cy="301600"/>
          </a:xfrm>
          <a:prstGeom prst="roundRect">
            <a:avLst>
              <a:gd name="adj" fmla="val 8196"/>
            </a:avLst>
          </a:prstGeom>
          <a:noFill/>
          <a:ln>
            <a:noFill/>
          </a:ln>
        </p:spPr>
        <p:txBody>
          <a:bodyPr lIns="45699" tIns="45699" rIns="45699" bIns="45699" anchor="ctr" anchorCtr="0">
            <a:noAutofit/>
          </a:bodyPr>
          <a:lstStyle/>
          <a:p>
            <a:pPr algn="ctr"/>
            <a:r>
              <a:rPr lang="en" sz="1500">
                <a:solidFill>
                  <a:srgbClr val="FFFFFF"/>
                </a:solidFill>
                <a:latin typeface="Proxima Nova"/>
                <a:ea typeface="Proxima Nova"/>
                <a:cs typeface="Proxima Nova"/>
                <a:sym typeface="Proxima Nova"/>
              </a:rPr>
              <a:t>Web</a:t>
            </a:r>
          </a:p>
        </p:txBody>
      </p:sp>
      <p:sp>
        <p:nvSpPr>
          <p:cNvPr id="386" name="Shape 386"/>
          <p:cNvSpPr/>
          <p:nvPr/>
        </p:nvSpPr>
        <p:spPr>
          <a:xfrm>
            <a:off x="3936542" y="2601176"/>
            <a:ext cx="1229600" cy="301600"/>
          </a:xfrm>
          <a:prstGeom prst="roundRect">
            <a:avLst>
              <a:gd name="adj" fmla="val 8196"/>
            </a:avLst>
          </a:prstGeom>
          <a:noFill/>
          <a:ln>
            <a:noFill/>
          </a:ln>
        </p:spPr>
        <p:txBody>
          <a:bodyPr lIns="45699" tIns="45699" rIns="45699" bIns="45699" anchor="ctr" anchorCtr="0">
            <a:noAutofit/>
          </a:bodyPr>
          <a:lstStyle/>
          <a:p>
            <a:pPr algn="ctr"/>
            <a:r>
              <a:rPr lang="en" sz="1500">
                <a:solidFill>
                  <a:srgbClr val="FFFFFF"/>
                </a:solidFill>
                <a:latin typeface="Proxima Nova"/>
                <a:ea typeface="Proxima Nova"/>
                <a:cs typeface="Proxima Nova"/>
                <a:sym typeface="Proxima Nova"/>
              </a:rPr>
              <a:t>iOS</a:t>
            </a:r>
          </a:p>
        </p:txBody>
      </p:sp>
      <p:sp>
        <p:nvSpPr>
          <p:cNvPr id="387" name="Shape 387"/>
          <p:cNvSpPr/>
          <p:nvPr/>
        </p:nvSpPr>
        <p:spPr>
          <a:xfrm>
            <a:off x="5057498" y="2601176"/>
            <a:ext cx="1229600" cy="301600"/>
          </a:xfrm>
          <a:prstGeom prst="roundRect">
            <a:avLst>
              <a:gd name="adj" fmla="val 8196"/>
            </a:avLst>
          </a:prstGeom>
          <a:noFill/>
          <a:ln>
            <a:noFill/>
          </a:ln>
        </p:spPr>
        <p:txBody>
          <a:bodyPr lIns="45699" tIns="45699" rIns="45699" bIns="45699" anchor="ctr" anchorCtr="0">
            <a:noAutofit/>
          </a:bodyPr>
          <a:lstStyle/>
          <a:p>
            <a:pPr algn="ctr"/>
            <a:r>
              <a:rPr lang="en" sz="1500">
                <a:solidFill>
                  <a:srgbClr val="FFFFFF"/>
                </a:solidFill>
                <a:latin typeface="Proxima Nova"/>
                <a:ea typeface="Proxima Nova"/>
                <a:cs typeface="Proxima Nova"/>
                <a:sym typeface="Proxima Nova"/>
              </a:rPr>
              <a:t>Android</a:t>
            </a:r>
          </a:p>
        </p:txBody>
      </p:sp>
      <p:sp>
        <p:nvSpPr>
          <p:cNvPr id="388" name="Shape 388"/>
          <p:cNvSpPr/>
          <p:nvPr/>
        </p:nvSpPr>
        <p:spPr>
          <a:xfrm>
            <a:off x="6178461" y="2601157"/>
            <a:ext cx="1229600" cy="301600"/>
          </a:xfrm>
          <a:prstGeom prst="roundRect">
            <a:avLst>
              <a:gd name="adj" fmla="val 8196"/>
            </a:avLst>
          </a:prstGeom>
          <a:noFill/>
          <a:ln>
            <a:noFill/>
          </a:ln>
        </p:spPr>
        <p:txBody>
          <a:bodyPr lIns="45699" tIns="45699" rIns="45699" bIns="45699" anchor="ctr" anchorCtr="0">
            <a:noAutofit/>
          </a:bodyPr>
          <a:lstStyle/>
          <a:p>
            <a:pPr algn="ctr"/>
            <a:r>
              <a:rPr lang="en" sz="1500">
                <a:solidFill>
                  <a:srgbClr val="FFFFFF"/>
                </a:solidFill>
                <a:latin typeface="Proxima Nova"/>
                <a:ea typeface="Proxima Nova"/>
                <a:cs typeface="Proxima Nova"/>
                <a:sym typeface="Proxima Nova"/>
              </a:rPr>
              <a:t>Server</a:t>
            </a:r>
          </a:p>
        </p:txBody>
      </p:sp>
      <p:sp>
        <p:nvSpPr>
          <p:cNvPr id="389" name="Shape 389"/>
          <p:cNvSpPr/>
          <p:nvPr/>
        </p:nvSpPr>
        <p:spPr>
          <a:xfrm>
            <a:off x="2901686" y="3045932"/>
            <a:ext cx="1034800" cy="386800"/>
          </a:xfrm>
          <a:prstGeom prst="roundRect">
            <a:avLst>
              <a:gd name="adj" fmla="val 23736"/>
            </a:avLst>
          </a:prstGeom>
          <a:solidFill>
            <a:srgbClr val="0081BA"/>
          </a:solidFill>
          <a:ln w="28575" cap="flat" cmpd="sng">
            <a:solidFill>
              <a:srgbClr val="9FC5E8"/>
            </a:solidFill>
            <a:prstDash val="solid"/>
            <a:round/>
            <a:headEnd type="none" w="med" len="med"/>
            <a:tailEnd type="none" w="med" len="med"/>
          </a:ln>
        </p:spPr>
        <p:txBody>
          <a:bodyPr lIns="45732" tIns="45732" rIns="45732" bIns="45732" anchor="ctr" anchorCtr="0">
            <a:noAutofit/>
          </a:bodyPr>
          <a:lstStyle/>
          <a:p>
            <a:pPr algn="ctr"/>
            <a:r>
              <a:rPr lang="en" sz="1500">
                <a:solidFill>
                  <a:srgbClr val="9FC5E8"/>
                </a:solidFill>
                <a:latin typeface="Proxima Nova"/>
                <a:ea typeface="Proxima Nova"/>
                <a:cs typeface="Proxima Nova"/>
                <a:sym typeface="Proxima Nova"/>
              </a:rPr>
              <a:t>Web</a:t>
            </a:r>
          </a:p>
        </p:txBody>
      </p:sp>
      <p:sp>
        <p:nvSpPr>
          <p:cNvPr id="390" name="Shape 390"/>
          <p:cNvSpPr/>
          <p:nvPr/>
        </p:nvSpPr>
        <p:spPr>
          <a:xfrm>
            <a:off x="4034037" y="3045925"/>
            <a:ext cx="1034800" cy="386800"/>
          </a:xfrm>
          <a:prstGeom prst="roundRect">
            <a:avLst>
              <a:gd name="adj" fmla="val 23736"/>
            </a:avLst>
          </a:prstGeom>
          <a:solidFill>
            <a:srgbClr val="0081BA"/>
          </a:solidFill>
          <a:ln w="28575" cap="flat" cmpd="sng">
            <a:solidFill>
              <a:srgbClr val="9FC5E8"/>
            </a:solidFill>
            <a:prstDash val="solid"/>
            <a:round/>
            <a:headEnd type="none" w="med" len="med"/>
            <a:tailEnd type="none" w="med" len="med"/>
          </a:ln>
        </p:spPr>
        <p:txBody>
          <a:bodyPr lIns="45732" tIns="45732" rIns="45732" bIns="45732" anchor="ctr" anchorCtr="0">
            <a:noAutofit/>
          </a:bodyPr>
          <a:lstStyle/>
          <a:p>
            <a:pPr algn="ctr"/>
            <a:r>
              <a:rPr lang="en" sz="1500">
                <a:solidFill>
                  <a:srgbClr val="9FC5E8"/>
                </a:solidFill>
                <a:latin typeface="Proxima Nova"/>
                <a:ea typeface="Proxima Nova"/>
                <a:cs typeface="Proxima Nova"/>
                <a:sym typeface="Proxima Nova"/>
              </a:rPr>
              <a:t>iOS</a:t>
            </a:r>
          </a:p>
        </p:txBody>
      </p:sp>
      <p:sp>
        <p:nvSpPr>
          <p:cNvPr id="391" name="Shape 391"/>
          <p:cNvSpPr/>
          <p:nvPr/>
        </p:nvSpPr>
        <p:spPr>
          <a:xfrm>
            <a:off x="5154993" y="3045932"/>
            <a:ext cx="1034800" cy="386800"/>
          </a:xfrm>
          <a:prstGeom prst="roundRect">
            <a:avLst>
              <a:gd name="adj" fmla="val 23736"/>
            </a:avLst>
          </a:prstGeom>
          <a:solidFill>
            <a:srgbClr val="0081BA"/>
          </a:solidFill>
          <a:ln w="28575" cap="flat" cmpd="sng">
            <a:solidFill>
              <a:srgbClr val="9FC5E8"/>
            </a:solidFill>
            <a:prstDash val="solid"/>
            <a:round/>
            <a:headEnd type="none" w="med" len="med"/>
            <a:tailEnd type="none" w="med" len="med"/>
          </a:ln>
        </p:spPr>
        <p:txBody>
          <a:bodyPr lIns="45732" tIns="45732" rIns="45732" bIns="45732" anchor="ctr" anchorCtr="0">
            <a:noAutofit/>
          </a:bodyPr>
          <a:lstStyle/>
          <a:p>
            <a:pPr algn="ctr"/>
            <a:r>
              <a:rPr lang="en" sz="1500">
                <a:solidFill>
                  <a:srgbClr val="9FC5E8"/>
                </a:solidFill>
                <a:latin typeface="Proxima Nova"/>
                <a:ea typeface="Proxima Nova"/>
                <a:cs typeface="Proxima Nova"/>
                <a:sym typeface="Proxima Nova"/>
              </a:rPr>
              <a:t>Android</a:t>
            </a:r>
          </a:p>
        </p:txBody>
      </p:sp>
      <p:sp>
        <p:nvSpPr>
          <p:cNvPr id="392" name="Shape 392"/>
          <p:cNvSpPr/>
          <p:nvPr/>
        </p:nvSpPr>
        <p:spPr>
          <a:xfrm>
            <a:off x="6275955" y="3045925"/>
            <a:ext cx="1034800" cy="386800"/>
          </a:xfrm>
          <a:prstGeom prst="roundRect">
            <a:avLst>
              <a:gd name="adj" fmla="val 23736"/>
            </a:avLst>
          </a:prstGeom>
          <a:solidFill>
            <a:srgbClr val="0081BA"/>
          </a:solidFill>
          <a:ln w="28575" cap="flat" cmpd="sng">
            <a:solidFill>
              <a:srgbClr val="9FC5E8"/>
            </a:solidFill>
            <a:prstDash val="solid"/>
            <a:round/>
            <a:headEnd type="none" w="med" len="med"/>
            <a:tailEnd type="none" w="med" len="med"/>
          </a:ln>
        </p:spPr>
        <p:txBody>
          <a:bodyPr lIns="45732" tIns="45732" rIns="45732" bIns="45732" anchor="ctr" anchorCtr="0">
            <a:noAutofit/>
          </a:bodyPr>
          <a:lstStyle/>
          <a:p>
            <a:pPr algn="ctr"/>
            <a:r>
              <a:rPr lang="en" sz="1500">
                <a:solidFill>
                  <a:srgbClr val="9FC5E8"/>
                </a:solidFill>
                <a:latin typeface="Proxima Nova"/>
                <a:ea typeface="Proxima Nova"/>
                <a:cs typeface="Proxima Nova"/>
                <a:sym typeface="Proxima Nova"/>
              </a:rPr>
              <a:t>Custom</a:t>
            </a:r>
          </a:p>
        </p:txBody>
      </p:sp>
      <p:sp>
        <p:nvSpPr>
          <p:cNvPr id="393" name="Shape 393"/>
          <p:cNvSpPr/>
          <p:nvPr/>
        </p:nvSpPr>
        <p:spPr>
          <a:xfrm>
            <a:off x="1507149" y="3045939"/>
            <a:ext cx="1124400" cy="386800"/>
          </a:xfrm>
          <a:prstGeom prst="roundRect">
            <a:avLst>
              <a:gd name="adj" fmla="val 23736"/>
            </a:avLst>
          </a:prstGeom>
          <a:solidFill>
            <a:srgbClr val="0081BA"/>
          </a:solidFill>
          <a:ln>
            <a:noFill/>
          </a:ln>
        </p:spPr>
        <p:txBody>
          <a:bodyPr lIns="45732" tIns="45732" rIns="45732" bIns="45732" anchor="ctr" anchorCtr="0">
            <a:noAutofit/>
          </a:bodyPr>
          <a:lstStyle/>
          <a:p>
            <a:r>
              <a:rPr lang="en" sz="1100" b="1">
                <a:solidFill>
                  <a:srgbClr val="9FC5E8"/>
                </a:solidFill>
                <a:latin typeface="Proxima Nova"/>
                <a:ea typeface="Proxima Nova"/>
                <a:cs typeface="Proxima Nova"/>
                <a:sym typeface="Proxima Nova"/>
              </a:rPr>
              <a:t>PROJECTS</a:t>
            </a:r>
          </a:p>
        </p:txBody>
      </p:sp>
      <p:sp>
        <p:nvSpPr>
          <p:cNvPr id="394" name="Shape 394"/>
          <p:cNvSpPr/>
          <p:nvPr/>
        </p:nvSpPr>
        <p:spPr>
          <a:xfrm>
            <a:off x="1493537" y="2214464"/>
            <a:ext cx="1229600" cy="386800"/>
          </a:xfrm>
          <a:prstGeom prst="roundRect">
            <a:avLst>
              <a:gd name="adj" fmla="val 23736"/>
            </a:avLst>
          </a:prstGeom>
          <a:solidFill>
            <a:srgbClr val="0081BA"/>
          </a:solidFill>
          <a:ln>
            <a:noFill/>
          </a:ln>
        </p:spPr>
        <p:txBody>
          <a:bodyPr lIns="45732" tIns="45732" rIns="45732" bIns="45732" anchor="ctr" anchorCtr="0">
            <a:noAutofit/>
          </a:bodyPr>
          <a:lstStyle/>
          <a:p>
            <a:r>
              <a:rPr lang="en" sz="1100" b="1">
                <a:solidFill>
                  <a:srgbClr val="FFFFFF"/>
                </a:solidFill>
                <a:latin typeface="Proxima Nova"/>
                <a:ea typeface="Proxima Nova"/>
                <a:cs typeface="Proxima Nova"/>
                <a:sym typeface="Proxima Nova"/>
              </a:rPr>
              <a:t>SOLUTIONS</a:t>
            </a:r>
          </a:p>
        </p:txBody>
      </p:sp>
    </p:spTree>
    <p:extLst>
      <p:ext uri="{BB962C8B-B14F-4D97-AF65-F5344CB8AC3E}">
        <p14:creationId xmlns:p14="http://schemas.microsoft.com/office/powerpoint/2010/main" val="2168744118"/>
      </p:ext>
    </p:extLst>
  </p:cSld>
  <p:clrMapOvr>
    <a:masterClrMapping/>
  </p:clrMapOvr>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285"/>
        <p:cNvGrpSpPr/>
        <p:nvPr/>
      </p:nvGrpSpPr>
      <p:grpSpPr>
        <a:xfrm>
          <a:off x="0" y="0"/>
          <a:ext cx="0" cy="0"/>
          <a:chOff x="0" y="0"/>
          <a:chExt cx="0" cy="0"/>
        </a:xfrm>
      </p:grpSpPr>
      <p:sp>
        <p:nvSpPr>
          <p:cNvPr id="286" name="Shape 286"/>
          <p:cNvSpPr txBox="1">
            <a:spLocks noGrp="1"/>
          </p:cNvSpPr>
          <p:nvPr>
            <p:ph type="subTitle" idx="1"/>
          </p:nvPr>
        </p:nvSpPr>
        <p:spPr>
          <a:xfrm>
            <a:off x="611117" y="487680"/>
            <a:ext cx="11256433" cy="990197"/>
          </a:xfrm>
          <a:prstGeom prst="rect">
            <a:avLst/>
          </a:prstGeom>
          <a:noFill/>
          <a:ln>
            <a:noFill/>
          </a:ln>
        </p:spPr>
        <p:txBody>
          <a:bodyPr lIns="121897" tIns="121897" rIns="121897" bIns="121897" anchor="t" anchorCtr="0">
            <a:noAutofit/>
          </a:bodyPr>
          <a:lstStyle/>
          <a:p>
            <a:pPr>
              <a:spcBef>
                <a:spcPts val="0"/>
              </a:spcBef>
              <a:buSzPct val="25000"/>
            </a:pPr>
            <a:r>
              <a:rPr lang="en-US" dirty="0" smtClean="0">
                <a:solidFill>
                  <a:schemeClr val="tx1"/>
                </a:solidFill>
              </a:rPr>
              <a:t>Where to start? </a:t>
            </a:r>
            <a:endParaRPr lang="en-US" dirty="0">
              <a:solidFill>
                <a:schemeClr val="tx1"/>
              </a:solidFill>
            </a:endParaRPr>
          </a:p>
          <a:p>
            <a:pPr>
              <a:spcBef>
                <a:spcPts val="0"/>
              </a:spcBef>
              <a:buSzPct val="25000"/>
            </a:pPr>
            <a:endParaRPr lang="en-US" dirty="0" smtClean="0">
              <a:solidFill>
                <a:schemeClr val="tx1"/>
              </a:solidFill>
            </a:endParaRPr>
          </a:p>
          <a:p>
            <a:pPr>
              <a:spcBef>
                <a:spcPts val="0"/>
              </a:spcBef>
              <a:buSzPct val="25000"/>
            </a:pPr>
            <a:r>
              <a:rPr lang="en-US" dirty="0" smtClean="0">
                <a:solidFill>
                  <a:schemeClr val="tx1"/>
                </a:solidFill>
              </a:rPr>
              <a:t>3 Simple use cases:</a:t>
            </a:r>
            <a:br>
              <a:rPr lang="en-US" dirty="0" smtClean="0">
                <a:solidFill>
                  <a:schemeClr val="tx1"/>
                </a:solidFill>
              </a:rPr>
            </a:br>
            <a:r>
              <a:rPr lang="en-US" dirty="0" smtClean="0">
                <a:solidFill>
                  <a:schemeClr val="tx1"/>
                </a:solidFill>
              </a:rPr>
              <a:t/>
            </a:r>
            <a:br>
              <a:rPr lang="en-US" dirty="0" smtClean="0">
                <a:solidFill>
                  <a:schemeClr val="tx1"/>
                </a:solidFill>
              </a:rPr>
            </a:br>
            <a:r>
              <a:rPr lang="en-US" b="0" dirty="0" smtClean="0">
                <a:solidFill>
                  <a:schemeClr val="tx1"/>
                </a:solidFill>
              </a:rPr>
              <a:t>- Symmetric Messaging</a:t>
            </a:r>
          </a:p>
          <a:p>
            <a:pPr>
              <a:spcBef>
                <a:spcPts val="0"/>
              </a:spcBef>
              <a:buSzPct val="25000"/>
            </a:pPr>
            <a:endParaRPr lang="en-US" b="0" dirty="0">
              <a:solidFill>
                <a:schemeClr val="tx1"/>
              </a:solidFill>
            </a:endParaRPr>
          </a:p>
          <a:p>
            <a:pPr>
              <a:spcBef>
                <a:spcPts val="0"/>
              </a:spcBef>
              <a:buSzPct val="25000"/>
            </a:pPr>
            <a:r>
              <a:rPr lang="en-US" b="0" dirty="0" smtClean="0">
                <a:solidFill>
                  <a:schemeClr val="tx1"/>
                </a:solidFill>
              </a:rPr>
              <a:t>- Product Interest pushes</a:t>
            </a:r>
          </a:p>
          <a:p>
            <a:pPr marL="457200" indent="-457200">
              <a:spcBef>
                <a:spcPts val="0"/>
              </a:spcBef>
              <a:buSzPct val="25000"/>
              <a:buFontTx/>
              <a:buChar char="-"/>
            </a:pPr>
            <a:endParaRPr lang="en-US" b="0" dirty="0">
              <a:solidFill>
                <a:schemeClr val="tx1"/>
              </a:solidFill>
            </a:endParaRPr>
          </a:p>
          <a:p>
            <a:pPr>
              <a:spcBef>
                <a:spcPts val="0"/>
              </a:spcBef>
              <a:buSzPct val="25000"/>
            </a:pPr>
            <a:r>
              <a:rPr lang="en-US" b="0" dirty="0" smtClean="0">
                <a:solidFill>
                  <a:schemeClr val="tx1"/>
                </a:solidFill>
              </a:rPr>
              <a:t>- Target customer segments</a:t>
            </a:r>
          </a:p>
          <a:p>
            <a:pPr>
              <a:spcBef>
                <a:spcPts val="0"/>
              </a:spcBef>
              <a:buSzPct val="25000"/>
            </a:pPr>
            <a:endParaRPr lang="en-US" dirty="0"/>
          </a:p>
        </p:txBody>
      </p:sp>
      <p:cxnSp>
        <p:nvCxnSpPr>
          <p:cNvPr id="287" name="Shape 287"/>
          <p:cNvCxnSpPr/>
          <p:nvPr/>
        </p:nvCxnSpPr>
        <p:spPr>
          <a:xfrm>
            <a:off x="611117" y="1139344"/>
            <a:ext cx="10970335" cy="0"/>
          </a:xfrm>
          <a:prstGeom prst="straightConnector1">
            <a:avLst/>
          </a:prstGeom>
          <a:noFill/>
          <a:ln w="9525" cap="flat" cmpd="sng">
            <a:solidFill>
              <a:srgbClr val="BFBFBF"/>
            </a:solidFill>
            <a:prstDash val="solid"/>
            <a:round/>
            <a:headEnd type="none" w="med" len="med"/>
            <a:tailEnd type="none" w="med" len="med"/>
          </a:ln>
        </p:spPr>
      </p:cxnSp>
    </p:spTree>
    <p:extLst>
      <p:ext uri="{BB962C8B-B14F-4D97-AF65-F5344CB8AC3E}">
        <p14:creationId xmlns:p14="http://schemas.microsoft.com/office/powerpoint/2010/main" val="2866249345"/>
      </p:ext>
    </p:extLst>
  </p:cSld>
  <p:clrMapOvr>
    <a:masterClrMapping/>
  </p:clrMapOvr>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488"/>
        <p:cNvGrpSpPr/>
        <p:nvPr/>
      </p:nvGrpSpPr>
      <p:grpSpPr>
        <a:xfrm>
          <a:off x="0" y="0"/>
          <a:ext cx="0" cy="0"/>
          <a:chOff x="0" y="0"/>
          <a:chExt cx="0" cy="0"/>
        </a:xfrm>
      </p:grpSpPr>
      <p:pic>
        <p:nvPicPr>
          <p:cNvPr id="5" name="Shape 424"/>
          <p:cNvPicPr preferRelativeResize="0"/>
          <p:nvPr/>
        </p:nvPicPr>
        <p:blipFill rotWithShape="1">
          <a:blip r:embed="rId3">
            <a:alphaModFix/>
          </a:blip>
          <a:srcRect/>
          <a:stretch/>
        </p:blipFill>
        <p:spPr>
          <a:xfrm>
            <a:off x="11521439" y="6240087"/>
            <a:ext cx="419700" cy="419699"/>
          </a:xfrm>
          <a:prstGeom prst="rect">
            <a:avLst/>
          </a:prstGeom>
          <a:noFill/>
          <a:ln>
            <a:noFill/>
          </a:ln>
        </p:spPr>
      </p:pic>
      <p:pic>
        <p:nvPicPr>
          <p:cNvPr id="2" name="Picture 1"/>
          <p:cNvPicPr>
            <a:picLocks noChangeAspect="1"/>
          </p:cNvPicPr>
          <p:nvPr/>
        </p:nvPicPr>
        <p:blipFill rotWithShape="1">
          <a:blip r:embed="rId4"/>
          <a:srcRect l="681" t="-2720"/>
          <a:stretch/>
        </p:blipFill>
        <p:spPr>
          <a:xfrm>
            <a:off x="83080" y="773243"/>
            <a:ext cx="12108920" cy="5466844"/>
          </a:xfrm>
          <a:prstGeom prst="rect">
            <a:avLst/>
          </a:prstGeom>
        </p:spPr>
      </p:pic>
      <p:sp>
        <p:nvSpPr>
          <p:cNvPr id="3" name="TextBox 2"/>
          <p:cNvSpPr txBox="1"/>
          <p:nvPr/>
        </p:nvSpPr>
        <p:spPr>
          <a:xfrm>
            <a:off x="3358809" y="142443"/>
            <a:ext cx="5257782" cy="523220"/>
          </a:xfrm>
          <a:prstGeom prst="rect">
            <a:avLst/>
          </a:prstGeom>
          <a:noFill/>
        </p:spPr>
        <p:txBody>
          <a:bodyPr wrap="square" rtlCol="0">
            <a:spAutoFit/>
          </a:bodyPr>
          <a:lstStyle/>
          <a:p>
            <a:pPr algn="ctr"/>
            <a:r>
              <a:rPr lang="en-US" sz="2800" b="1" dirty="0" smtClean="0">
                <a:solidFill>
                  <a:schemeClr val="tx1"/>
                </a:solidFill>
                <a:latin typeface="Proxima Nova"/>
                <a:cs typeface="Proxima Nova"/>
              </a:rPr>
              <a:t>Symmetrical Messaging</a:t>
            </a:r>
          </a:p>
        </p:txBody>
      </p:sp>
    </p:spTree>
    <p:extLst>
      <p:ext uri="{BB962C8B-B14F-4D97-AF65-F5344CB8AC3E}">
        <p14:creationId xmlns:p14="http://schemas.microsoft.com/office/powerpoint/2010/main" val="2050623059"/>
      </p:ext>
    </p:extLst>
  </p:cSld>
  <p:clrMapOvr>
    <a:masterClrMapping/>
  </p:clrMapOvr>
  <p:transition xmlns:p14="http://schemas.microsoft.com/office/powerpoint/2010/main" spd="slow">
    <p:cut/>
  </p:transition>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683"/>
        <p:cNvGrpSpPr/>
        <p:nvPr/>
      </p:nvGrpSpPr>
      <p:grpSpPr>
        <a:xfrm>
          <a:off x="0" y="0"/>
          <a:ext cx="0" cy="0"/>
          <a:chOff x="0" y="0"/>
          <a:chExt cx="0" cy="0"/>
        </a:xfrm>
      </p:grpSpPr>
      <p:sp>
        <p:nvSpPr>
          <p:cNvPr id="684" name="Shape 684"/>
          <p:cNvSpPr/>
          <p:nvPr/>
        </p:nvSpPr>
        <p:spPr>
          <a:xfrm>
            <a:off x="663785" y="1407527"/>
            <a:ext cx="6490979" cy="779701"/>
          </a:xfrm>
          <a:prstGeom prst="rect">
            <a:avLst/>
          </a:prstGeom>
          <a:noFill/>
          <a:ln>
            <a:noFill/>
          </a:ln>
        </p:spPr>
        <p:txBody>
          <a:bodyPr lIns="121897" tIns="60932" rIns="121897" bIns="60932" anchor="t" anchorCtr="0">
            <a:noAutofit/>
          </a:bodyPr>
          <a:lstStyle/>
          <a:p>
            <a:pPr>
              <a:buClr>
                <a:schemeClr val="dk1"/>
              </a:buClr>
              <a:buSzPct val="25000"/>
            </a:pPr>
            <a:r>
              <a:rPr lang="en-US" sz="2100" b="1">
                <a:solidFill>
                  <a:schemeClr val="dk1"/>
                </a:solidFill>
                <a:latin typeface="Proxima Nova"/>
                <a:ea typeface="Proxima Nova"/>
                <a:cs typeface="Proxima Nova"/>
                <a:sym typeface="Proxima Nova"/>
              </a:rPr>
              <a:t>Symmetric messaging </a:t>
            </a:r>
            <a:r>
              <a:rPr lang="en-US" sz="2100">
                <a:solidFill>
                  <a:schemeClr val="dk1"/>
                </a:solidFill>
                <a:latin typeface="Proxima Nova"/>
                <a:ea typeface="Proxima Nova"/>
                <a:cs typeface="Proxima Nova"/>
                <a:sym typeface="Proxima Nova"/>
              </a:rPr>
              <a:t>helps them get more from AdWords spend.</a:t>
            </a:r>
          </a:p>
        </p:txBody>
      </p:sp>
      <p:sp>
        <p:nvSpPr>
          <p:cNvPr id="685" name="Shape 685"/>
          <p:cNvSpPr txBox="1"/>
          <p:nvPr/>
        </p:nvSpPr>
        <p:spPr>
          <a:xfrm>
            <a:off x="663786" y="2668692"/>
            <a:ext cx="6014719" cy="3282949"/>
          </a:xfrm>
          <a:prstGeom prst="rect">
            <a:avLst/>
          </a:prstGeom>
          <a:noFill/>
          <a:ln>
            <a:noFill/>
          </a:ln>
        </p:spPr>
        <p:txBody>
          <a:bodyPr lIns="121897" tIns="60932" rIns="121897" bIns="60932" anchor="t" anchorCtr="0">
            <a:noAutofit/>
          </a:bodyPr>
          <a:lstStyle/>
          <a:p>
            <a:pPr>
              <a:buClr>
                <a:schemeClr val="dk1"/>
              </a:buClr>
              <a:buSzPct val="25000"/>
            </a:pPr>
            <a:r>
              <a:rPr lang="en-US" sz="1900" b="1" dirty="0">
                <a:solidFill>
                  <a:schemeClr val="dk1"/>
                </a:solidFill>
                <a:latin typeface="Proxima Nova"/>
                <a:ea typeface="Proxima Nova"/>
                <a:cs typeface="Proxima Nova"/>
                <a:sym typeface="Proxima Nova"/>
              </a:rPr>
              <a:t>Personalized campaign</a:t>
            </a:r>
          </a:p>
          <a:p>
            <a:pPr>
              <a:buClr>
                <a:srgbClr val="000000"/>
              </a:buClr>
            </a:pPr>
            <a:endParaRPr sz="1900" b="1" dirty="0">
              <a:solidFill>
                <a:schemeClr val="dk1"/>
              </a:solidFill>
              <a:latin typeface="Proxima Nova"/>
              <a:ea typeface="Proxima Nova"/>
              <a:cs typeface="Proxima Nova"/>
              <a:sym typeface="Proxima Nova"/>
            </a:endParaRPr>
          </a:p>
          <a:p>
            <a:pPr>
              <a:buClr>
                <a:schemeClr val="dk1"/>
              </a:buClr>
              <a:buSzPct val="25000"/>
            </a:pPr>
            <a:r>
              <a:rPr lang="en-US" sz="1900" dirty="0">
                <a:solidFill>
                  <a:schemeClr val="dk1"/>
                </a:solidFill>
                <a:latin typeface="Proxima Nova"/>
                <a:ea typeface="Proxima Nova"/>
                <a:cs typeface="Proxima Nova"/>
                <a:sym typeface="Proxima Nova"/>
              </a:rPr>
              <a:t>Matched landing page copy and imagery to </a:t>
            </a:r>
            <a:r>
              <a:rPr lang="en-US" sz="1900" dirty="0" err="1">
                <a:solidFill>
                  <a:schemeClr val="dk1"/>
                </a:solidFill>
                <a:latin typeface="Proxima Nova"/>
                <a:ea typeface="Proxima Nova"/>
                <a:cs typeface="Proxima Nova"/>
                <a:sym typeface="Proxima Nova"/>
              </a:rPr>
              <a:t>AdWords</a:t>
            </a:r>
            <a:r>
              <a:rPr lang="en-US" sz="1900" dirty="0">
                <a:solidFill>
                  <a:schemeClr val="dk1"/>
                </a:solidFill>
                <a:latin typeface="Proxima Nova"/>
                <a:ea typeface="Proxima Nova"/>
                <a:cs typeface="Proxima Nova"/>
                <a:sym typeface="Proxima Nova"/>
              </a:rPr>
              <a:t> campaigns.</a:t>
            </a:r>
          </a:p>
          <a:p>
            <a:pPr marL="380990" indent="-380990">
              <a:buClr>
                <a:srgbClr val="000000"/>
              </a:buClr>
            </a:pPr>
            <a:endParaRPr sz="1900" dirty="0">
              <a:solidFill>
                <a:schemeClr val="dk1"/>
              </a:solidFill>
              <a:latin typeface="Proxima Nova"/>
              <a:ea typeface="Proxima Nova"/>
              <a:cs typeface="Proxima Nova"/>
              <a:sym typeface="Proxima Nova"/>
            </a:endParaRPr>
          </a:p>
          <a:p>
            <a:pPr>
              <a:buClr>
                <a:schemeClr val="dk1"/>
              </a:buClr>
              <a:buSzPct val="25000"/>
            </a:pPr>
            <a:r>
              <a:rPr lang="en-US" sz="1900" b="1" dirty="0">
                <a:solidFill>
                  <a:schemeClr val="dk1"/>
                </a:solidFill>
                <a:latin typeface="Proxima Nova"/>
                <a:ea typeface="Proxima Nova"/>
                <a:cs typeface="Proxima Nova"/>
                <a:sym typeface="Proxima Nova"/>
              </a:rPr>
              <a:t>Results</a:t>
            </a:r>
          </a:p>
          <a:p>
            <a:pPr>
              <a:buClr>
                <a:srgbClr val="000000"/>
              </a:buClr>
            </a:pPr>
            <a:endParaRPr sz="1900" b="1" dirty="0">
              <a:solidFill>
                <a:schemeClr val="dk1"/>
              </a:solidFill>
              <a:latin typeface="Proxima Nova"/>
              <a:ea typeface="Proxima Nova"/>
              <a:cs typeface="Proxima Nova"/>
              <a:sym typeface="Proxima Nova"/>
            </a:endParaRPr>
          </a:p>
          <a:p>
            <a:pPr marL="380990" indent="-380990">
              <a:buClr>
                <a:schemeClr val="dk1"/>
              </a:buClr>
              <a:buSzPct val="100000"/>
              <a:buFont typeface="Arial"/>
              <a:buChar char="•"/>
            </a:pPr>
            <a:r>
              <a:rPr lang="en-US" sz="1900" dirty="0">
                <a:solidFill>
                  <a:schemeClr val="dk1"/>
                </a:solidFill>
                <a:latin typeface="Proxima Nova"/>
                <a:ea typeface="Proxima Nova"/>
                <a:cs typeface="Proxima Nova"/>
                <a:sym typeface="Proxima Nova"/>
              </a:rPr>
              <a:t>32% increase in new sign-ups</a:t>
            </a:r>
          </a:p>
          <a:p>
            <a:pPr marL="380990" indent="-380990">
              <a:buClr>
                <a:schemeClr val="dk1"/>
              </a:buClr>
              <a:buSzPct val="100000"/>
              <a:buFont typeface="Arial"/>
              <a:buChar char="•"/>
            </a:pPr>
            <a:r>
              <a:rPr lang="en-US" sz="1900" dirty="0">
                <a:solidFill>
                  <a:schemeClr val="dk1"/>
                </a:solidFill>
                <a:latin typeface="Proxima Nova"/>
                <a:ea typeface="Proxima Nova"/>
                <a:cs typeface="Proxima Nova"/>
                <a:sym typeface="Proxima Nova"/>
              </a:rPr>
              <a:t>No added cost for </a:t>
            </a:r>
            <a:r>
              <a:rPr lang="en-US" sz="1900" dirty="0" err="1">
                <a:solidFill>
                  <a:schemeClr val="dk1"/>
                </a:solidFill>
                <a:latin typeface="Proxima Nova"/>
                <a:ea typeface="Proxima Nova"/>
                <a:cs typeface="Proxima Nova"/>
                <a:sym typeface="Proxima Nova"/>
              </a:rPr>
              <a:t>AdWords</a:t>
            </a:r>
            <a:r>
              <a:rPr lang="en-US" sz="1900" dirty="0">
                <a:solidFill>
                  <a:schemeClr val="dk1"/>
                </a:solidFill>
                <a:latin typeface="Proxima Nova"/>
                <a:ea typeface="Proxima Nova"/>
                <a:cs typeface="Proxima Nova"/>
                <a:sym typeface="Proxima Nova"/>
              </a:rPr>
              <a:t> spend, yet more value from converted traffic</a:t>
            </a:r>
          </a:p>
          <a:p>
            <a:pPr marL="380990" indent="-380990">
              <a:buClr>
                <a:srgbClr val="000000"/>
              </a:buClr>
            </a:pPr>
            <a:endParaRPr sz="1900" dirty="0">
              <a:solidFill>
                <a:schemeClr val="dk1"/>
              </a:solidFill>
              <a:latin typeface="Proxima Nova"/>
              <a:ea typeface="Proxima Nova"/>
              <a:cs typeface="Proxima Nova"/>
              <a:sym typeface="Proxima Nova"/>
            </a:endParaRPr>
          </a:p>
        </p:txBody>
      </p:sp>
      <p:pic>
        <p:nvPicPr>
          <p:cNvPr id="686" name="Shape 686"/>
          <p:cNvPicPr preferRelativeResize="0"/>
          <p:nvPr/>
        </p:nvPicPr>
        <p:blipFill rotWithShape="1">
          <a:blip r:embed="rId3">
            <a:alphaModFix/>
          </a:blip>
          <a:srcRect/>
          <a:stretch/>
        </p:blipFill>
        <p:spPr>
          <a:xfrm>
            <a:off x="663785" y="402587"/>
            <a:ext cx="4533763" cy="843280"/>
          </a:xfrm>
          <a:prstGeom prst="rect">
            <a:avLst/>
          </a:prstGeom>
          <a:noFill/>
          <a:ln>
            <a:noFill/>
          </a:ln>
        </p:spPr>
      </p:pic>
      <p:pic>
        <p:nvPicPr>
          <p:cNvPr id="687" name="Shape 687"/>
          <p:cNvPicPr preferRelativeResize="0">
            <a:picLocks noGrp="1"/>
          </p:cNvPicPr>
          <p:nvPr>
            <p:ph type="pic" idx="2"/>
          </p:nvPr>
        </p:nvPicPr>
        <p:blipFill rotWithShape="1">
          <a:blip r:embed="rId4">
            <a:alphaModFix/>
          </a:blip>
          <a:srcRect l="2993" t="2167" b="34481"/>
          <a:stretch/>
        </p:blipFill>
        <p:spPr>
          <a:xfrm>
            <a:off x="7477759" y="785706"/>
            <a:ext cx="6956213" cy="4846745"/>
          </a:xfrm>
          <a:prstGeom prst="rect">
            <a:avLst/>
          </a:prstGeom>
          <a:solidFill>
            <a:schemeClr val="lt2"/>
          </a:solidFill>
          <a:ln>
            <a:noFill/>
          </a:ln>
        </p:spPr>
      </p:pic>
    </p:spTree>
    <p:extLst>
      <p:ext uri="{BB962C8B-B14F-4D97-AF65-F5344CB8AC3E}">
        <p14:creationId xmlns:p14="http://schemas.microsoft.com/office/powerpoint/2010/main" val="39790241"/>
      </p:ext>
    </p:extLst>
  </p:cSld>
  <p:clrMapOvr>
    <a:masterClrMapping/>
  </p:clrMapOvr>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675"/>
        <p:cNvGrpSpPr/>
        <p:nvPr/>
      </p:nvGrpSpPr>
      <p:grpSpPr>
        <a:xfrm>
          <a:off x="0" y="0"/>
          <a:ext cx="0" cy="0"/>
          <a:chOff x="0" y="0"/>
          <a:chExt cx="0" cy="0"/>
        </a:xfrm>
      </p:grpSpPr>
      <p:pic>
        <p:nvPicPr>
          <p:cNvPr id="676" name="Shape 676"/>
          <p:cNvPicPr preferRelativeResize="0">
            <a:picLocks noGrp="1"/>
          </p:cNvPicPr>
          <p:nvPr>
            <p:ph type="pic" idx="2"/>
          </p:nvPr>
        </p:nvPicPr>
        <p:blipFill rotWithShape="1">
          <a:blip r:embed="rId3">
            <a:alphaModFix/>
          </a:blip>
          <a:srcRect t="919" b="919"/>
          <a:stretch/>
        </p:blipFill>
        <p:spPr>
          <a:prstGeom prst="rect">
            <a:avLst/>
          </a:prstGeom>
          <a:solidFill>
            <a:schemeClr val="lt2"/>
          </a:solidFill>
          <a:ln>
            <a:noFill/>
          </a:ln>
        </p:spPr>
      </p:pic>
      <p:sp>
        <p:nvSpPr>
          <p:cNvPr id="677" name="Shape 677"/>
          <p:cNvSpPr/>
          <p:nvPr/>
        </p:nvSpPr>
        <p:spPr>
          <a:xfrm>
            <a:off x="663785" y="1421074"/>
            <a:ext cx="6490979" cy="451405"/>
          </a:xfrm>
          <a:prstGeom prst="rect">
            <a:avLst/>
          </a:prstGeom>
          <a:noFill/>
          <a:ln>
            <a:noFill/>
          </a:ln>
        </p:spPr>
        <p:txBody>
          <a:bodyPr lIns="121897" tIns="60932" rIns="121897" bIns="60932" anchor="t" anchorCtr="0">
            <a:noAutofit/>
          </a:bodyPr>
          <a:lstStyle/>
          <a:p>
            <a:pPr>
              <a:buClr>
                <a:schemeClr val="dk1"/>
              </a:buClr>
              <a:buSzPct val="25000"/>
            </a:pPr>
            <a:r>
              <a:rPr lang="en-US" sz="2100" b="1">
                <a:solidFill>
                  <a:schemeClr val="dk1"/>
                </a:solidFill>
                <a:latin typeface="Proxima Nova"/>
                <a:ea typeface="Proxima Nova"/>
                <a:cs typeface="Proxima Nova"/>
                <a:sym typeface="Proxima Nova"/>
              </a:rPr>
              <a:t>Behavioral retargeting </a:t>
            </a:r>
            <a:r>
              <a:rPr lang="en-US" sz="2100">
                <a:solidFill>
                  <a:schemeClr val="dk1"/>
                </a:solidFill>
                <a:latin typeface="Proxima Nova"/>
                <a:ea typeface="Proxima Nova"/>
                <a:cs typeface="Proxima Nova"/>
                <a:sym typeface="Proxima Nova"/>
              </a:rPr>
              <a:t>produces 4x ROI</a:t>
            </a:r>
          </a:p>
        </p:txBody>
      </p:sp>
      <p:sp>
        <p:nvSpPr>
          <p:cNvPr id="678" name="Shape 678"/>
          <p:cNvSpPr txBox="1"/>
          <p:nvPr/>
        </p:nvSpPr>
        <p:spPr>
          <a:xfrm>
            <a:off x="663786" y="2248745"/>
            <a:ext cx="6014719" cy="3857467"/>
          </a:xfrm>
          <a:prstGeom prst="rect">
            <a:avLst/>
          </a:prstGeom>
          <a:noFill/>
          <a:ln>
            <a:noFill/>
          </a:ln>
        </p:spPr>
        <p:txBody>
          <a:bodyPr lIns="121897" tIns="60932" rIns="121897" bIns="60932" anchor="t" anchorCtr="0">
            <a:noAutofit/>
          </a:bodyPr>
          <a:lstStyle/>
          <a:p>
            <a:pPr>
              <a:buClr>
                <a:schemeClr val="dk1"/>
              </a:buClr>
              <a:buSzPct val="25000"/>
            </a:pPr>
            <a:r>
              <a:rPr lang="en-US" sz="1900" b="1">
                <a:solidFill>
                  <a:schemeClr val="dk1"/>
                </a:solidFill>
                <a:latin typeface="Proxima Nova"/>
                <a:ea typeface="Proxima Nova"/>
                <a:cs typeface="Proxima Nova"/>
                <a:sym typeface="Proxima Nova"/>
              </a:rPr>
              <a:t>Personalized campaign</a:t>
            </a:r>
          </a:p>
          <a:p>
            <a:pPr>
              <a:buClr>
                <a:srgbClr val="000000"/>
              </a:buClr>
            </a:pPr>
            <a:endParaRPr sz="1900" b="1">
              <a:solidFill>
                <a:schemeClr val="dk1"/>
              </a:solidFill>
              <a:latin typeface="Proxima Nova"/>
              <a:ea typeface="Proxima Nova"/>
              <a:cs typeface="Proxima Nova"/>
              <a:sym typeface="Proxima Nova"/>
            </a:endParaRPr>
          </a:p>
          <a:p>
            <a:pPr>
              <a:buClr>
                <a:schemeClr val="dk1"/>
              </a:buClr>
              <a:buSzPct val="25000"/>
            </a:pPr>
            <a:r>
              <a:rPr lang="en-US" sz="1900">
                <a:solidFill>
                  <a:schemeClr val="dk1"/>
                </a:solidFill>
                <a:latin typeface="Proxima Nova"/>
                <a:ea typeface="Proxima Nova"/>
                <a:cs typeface="Proxima Nova"/>
                <a:sym typeface="Proxima Nova"/>
              </a:rPr>
              <a:t>Used behavioral targeting to show buy-one-get-one tire promotion to customers who had viewed tires.</a:t>
            </a:r>
          </a:p>
          <a:p>
            <a:pPr>
              <a:buClr>
                <a:srgbClr val="000000"/>
              </a:buClr>
            </a:pPr>
            <a:endParaRPr sz="1900">
              <a:solidFill>
                <a:schemeClr val="dk1"/>
              </a:solidFill>
              <a:latin typeface="Proxima Nova"/>
              <a:ea typeface="Proxima Nova"/>
              <a:cs typeface="Proxima Nova"/>
              <a:sym typeface="Proxima Nova"/>
            </a:endParaRPr>
          </a:p>
          <a:p>
            <a:pPr>
              <a:buClr>
                <a:schemeClr val="dk1"/>
              </a:buClr>
              <a:buSzPct val="25000"/>
            </a:pPr>
            <a:r>
              <a:rPr lang="en-US" sz="1900" b="1">
                <a:solidFill>
                  <a:schemeClr val="dk1"/>
                </a:solidFill>
                <a:latin typeface="Proxima Nova"/>
                <a:ea typeface="Proxima Nova"/>
                <a:cs typeface="Proxima Nova"/>
                <a:sym typeface="Proxima Nova"/>
              </a:rPr>
              <a:t>Results</a:t>
            </a:r>
          </a:p>
          <a:p>
            <a:pPr>
              <a:buClr>
                <a:srgbClr val="000000"/>
              </a:buClr>
            </a:pPr>
            <a:endParaRPr sz="1900" b="1">
              <a:solidFill>
                <a:schemeClr val="dk1"/>
              </a:solidFill>
              <a:latin typeface="Proxima Nova"/>
              <a:ea typeface="Proxima Nova"/>
              <a:cs typeface="Proxima Nova"/>
              <a:sym typeface="Proxima Nova"/>
            </a:endParaRPr>
          </a:p>
          <a:p>
            <a:pPr marL="380990" indent="-380990">
              <a:buClr>
                <a:schemeClr val="dk1"/>
              </a:buClr>
              <a:buSzPct val="100000"/>
              <a:buFont typeface="Arial"/>
              <a:buChar char="•"/>
            </a:pPr>
            <a:r>
              <a:rPr lang="en-US" sz="1900">
                <a:solidFill>
                  <a:schemeClr val="dk1"/>
                </a:solidFill>
                <a:latin typeface="Proxima Nova"/>
                <a:ea typeface="Proxima Nova"/>
                <a:cs typeface="Proxima Nova"/>
                <a:sym typeface="Proxima Nova"/>
              </a:rPr>
              <a:t>21% increase in overall site sales</a:t>
            </a:r>
          </a:p>
          <a:p>
            <a:pPr marL="380990" indent="-380990">
              <a:buClr>
                <a:schemeClr val="dk1"/>
              </a:buClr>
              <a:buSzPct val="100000"/>
              <a:buFont typeface="Arial"/>
              <a:buChar char="•"/>
            </a:pPr>
            <a:r>
              <a:rPr lang="en-US" sz="1900">
                <a:solidFill>
                  <a:schemeClr val="dk1"/>
                </a:solidFill>
                <a:latin typeface="Proxima Nova"/>
                <a:ea typeface="Proxima Nova"/>
                <a:cs typeface="Proxima Nova"/>
                <a:sym typeface="Proxima Nova"/>
              </a:rPr>
              <a:t>Sold out of tire stock 2 months before expected</a:t>
            </a:r>
          </a:p>
          <a:p>
            <a:pPr marL="380990" indent="-380990">
              <a:buClr>
                <a:schemeClr val="dk1"/>
              </a:buClr>
              <a:buSzPct val="100000"/>
              <a:buFont typeface="Arial"/>
              <a:buChar char="•"/>
            </a:pPr>
            <a:r>
              <a:rPr lang="en-US" sz="1900">
                <a:solidFill>
                  <a:schemeClr val="dk1"/>
                </a:solidFill>
                <a:latin typeface="Proxima Nova"/>
                <a:ea typeface="Proxima Nova"/>
                <a:cs typeface="Proxima Nova"/>
                <a:sym typeface="Proxima Nova"/>
              </a:rPr>
              <a:t>4x return on investment in Optimizely and solutions partner services</a:t>
            </a:r>
          </a:p>
          <a:p>
            <a:pPr marL="380990" indent="-380990">
              <a:buClr>
                <a:srgbClr val="000000"/>
              </a:buClr>
            </a:pPr>
            <a:endParaRPr sz="1900">
              <a:solidFill>
                <a:schemeClr val="dk1"/>
              </a:solidFill>
              <a:latin typeface="Proxima Nova"/>
              <a:ea typeface="Proxima Nova"/>
              <a:cs typeface="Proxima Nova"/>
              <a:sym typeface="Proxima Nova"/>
            </a:endParaRPr>
          </a:p>
          <a:p>
            <a:pPr marL="380990" indent="-380990">
              <a:buClr>
                <a:srgbClr val="000000"/>
              </a:buClr>
            </a:pPr>
            <a:endParaRPr sz="1900">
              <a:solidFill>
                <a:schemeClr val="dk1"/>
              </a:solidFill>
              <a:latin typeface="Proxima Nova"/>
              <a:ea typeface="Proxima Nova"/>
              <a:cs typeface="Proxima Nova"/>
              <a:sym typeface="Proxima Nova"/>
            </a:endParaRPr>
          </a:p>
        </p:txBody>
      </p:sp>
      <p:pic>
        <p:nvPicPr>
          <p:cNvPr id="679" name="Shape 679"/>
          <p:cNvPicPr preferRelativeResize="0"/>
          <p:nvPr/>
        </p:nvPicPr>
        <p:blipFill rotWithShape="1">
          <a:blip r:embed="rId4">
            <a:alphaModFix/>
          </a:blip>
          <a:srcRect/>
          <a:stretch/>
        </p:blipFill>
        <p:spPr>
          <a:xfrm>
            <a:off x="196828" y="204479"/>
            <a:ext cx="2996779" cy="1239495"/>
          </a:xfrm>
          <a:prstGeom prst="rect">
            <a:avLst/>
          </a:prstGeom>
          <a:noFill/>
          <a:ln>
            <a:noFill/>
          </a:ln>
        </p:spPr>
      </p:pic>
    </p:spTree>
    <p:extLst>
      <p:ext uri="{BB962C8B-B14F-4D97-AF65-F5344CB8AC3E}">
        <p14:creationId xmlns:p14="http://schemas.microsoft.com/office/powerpoint/2010/main" val="1557159123"/>
      </p:ext>
    </p:extLst>
  </p:cSld>
  <p:clrMapOvr>
    <a:masterClrMapping/>
  </p:clrMapOvr>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691"/>
        <p:cNvGrpSpPr/>
        <p:nvPr/>
      </p:nvGrpSpPr>
      <p:grpSpPr>
        <a:xfrm>
          <a:off x="0" y="0"/>
          <a:ext cx="0" cy="0"/>
          <a:chOff x="0" y="0"/>
          <a:chExt cx="0" cy="0"/>
        </a:xfrm>
      </p:grpSpPr>
      <p:sp>
        <p:nvSpPr>
          <p:cNvPr id="692" name="Shape 692"/>
          <p:cNvSpPr/>
          <p:nvPr/>
        </p:nvSpPr>
        <p:spPr>
          <a:xfrm>
            <a:off x="663785" y="1407527"/>
            <a:ext cx="6490979" cy="779701"/>
          </a:xfrm>
          <a:prstGeom prst="rect">
            <a:avLst/>
          </a:prstGeom>
          <a:noFill/>
          <a:ln>
            <a:noFill/>
          </a:ln>
        </p:spPr>
        <p:txBody>
          <a:bodyPr lIns="121897" tIns="60932" rIns="121897" bIns="60932" anchor="t" anchorCtr="0">
            <a:noAutofit/>
          </a:bodyPr>
          <a:lstStyle/>
          <a:p>
            <a:pPr>
              <a:buClr>
                <a:schemeClr val="dk1"/>
              </a:buClr>
              <a:buSzPct val="25000"/>
            </a:pPr>
            <a:r>
              <a:rPr lang="en-US" sz="2100" b="1">
                <a:solidFill>
                  <a:schemeClr val="dk1"/>
                </a:solidFill>
                <a:latin typeface="Proxima Nova"/>
                <a:ea typeface="Proxima Nova"/>
                <a:cs typeface="Proxima Nova"/>
                <a:sym typeface="Proxima Nova"/>
              </a:rPr>
              <a:t>Personalized content </a:t>
            </a:r>
            <a:r>
              <a:rPr lang="en-US" sz="2100">
                <a:solidFill>
                  <a:schemeClr val="dk1"/>
                </a:solidFill>
                <a:latin typeface="Proxima Nova"/>
                <a:ea typeface="Proxima Nova"/>
                <a:cs typeface="Proxima Nova"/>
                <a:sym typeface="Proxima Nova"/>
              </a:rPr>
              <a:t>reduces length of buyer’s journey to purchase.</a:t>
            </a:r>
          </a:p>
        </p:txBody>
      </p:sp>
      <p:sp>
        <p:nvSpPr>
          <p:cNvPr id="693" name="Shape 693"/>
          <p:cNvSpPr txBox="1"/>
          <p:nvPr/>
        </p:nvSpPr>
        <p:spPr>
          <a:xfrm>
            <a:off x="663786" y="2668692"/>
            <a:ext cx="6014719" cy="3570208"/>
          </a:xfrm>
          <a:prstGeom prst="rect">
            <a:avLst/>
          </a:prstGeom>
          <a:noFill/>
          <a:ln>
            <a:noFill/>
          </a:ln>
        </p:spPr>
        <p:txBody>
          <a:bodyPr lIns="121897" tIns="60932" rIns="121897" bIns="60932" anchor="t" anchorCtr="0">
            <a:noAutofit/>
          </a:bodyPr>
          <a:lstStyle/>
          <a:p>
            <a:pPr>
              <a:buClr>
                <a:schemeClr val="dk1"/>
              </a:buClr>
              <a:buSzPct val="25000"/>
            </a:pPr>
            <a:r>
              <a:rPr lang="en-US" sz="1900" b="1">
                <a:solidFill>
                  <a:schemeClr val="dk1"/>
                </a:solidFill>
                <a:latin typeface="Proxima Nova"/>
                <a:ea typeface="Proxima Nova"/>
                <a:cs typeface="Proxima Nova"/>
                <a:sym typeface="Proxima Nova"/>
              </a:rPr>
              <a:t>Personalized campaign</a:t>
            </a:r>
          </a:p>
          <a:p>
            <a:pPr>
              <a:buClr>
                <a:srgbClr val="000000"/>
              </a:buClr>
            </a:pPr>
            <a:endParaRPr sz="1900" b="1">
              <a:solidFill>
                <a:schemeClr val="dk1"/>
              </a:solidFill>
              <a:latin typeface="Proxima Nova"/>
              <a:ea typeface="Proxima Nova"/>
              <a:cs typeface="Proxima Nova"/>
              <a:sym typeface="Proxima Nova"/>
            </a:endParaRPr>
          </a:p>
          <a:p>
            <a:pPr>
              <a:buClr>
                <a:schemeClr val="dk1"/>
              </a:buClr>
              <a:buSzPct val="25000"/>
            </a:pPr>
            <a:r>
              <a:rPr lang="en-US" sz="1900">
                <a:solidFill>
                  <a:schemeClr val="dk1"/>
                </a:solidFill>
                <a:latin typeface="Proxima Nova"/>
                <a:ea typeface="Proxima Nova"/>
                <a:cs typeface="Proxima Nova"/>
                <a:sym typeface="Proxima Nova"/>
              </a:rPr>
              <a:t>Industry-specific content on homepage to reduce bounce rate due to irrelevant content</a:t>
            </a:r>
          </a:p>
          <a:p>
            <a:pPr marL="380990" indent="-380990">
              <a:buClr>
                <a:srgbClr val="000000"/>
              </a:buClr>
            </a:pPr>
            <a:endParaRPr sz="1900">
              <a:solidFill>
                <a:schemeClr val="dk1"/>
              </a:solidFill>
              <a:latin typeface="Proxima Nova"/>
              <a:ea typeface="Proxima Nova"/>
              <a:cs typeface="Proxima Nova"/>
              <a:sym typeface="Proxima Nova"/>
            </a:endParaRPr>
          </a:p>
          <a:p>
            <a:pPr>
              <a:buClr>
                <a:schemeClr val="dk1"/>
              </a:buClr>
              <a:buSzPct val="25000"/>
            </a:pPr>
            <a:r>
              <a:rPr lang="en-US" sz="1900" b="1">
                <a:solidFill>
                  <a:schemeClr val="dk1"/>
                </a:solidFill>
                <a:latin typeface="Proxima Nova"/>
                <a:ea typeface="Proxima Nova"/>
                <a:cs typeface="Proxima Nova"/>
                <a:sym typeface="Proxima Nova"/>
              </a:rPr>
              <a:t>Results</a:t>
            </a:r>
          </a:p>
          <a:p>
            <a:pPr>
              <a:buClr>
                <a:srgbClr val="000000"/>
              </a:buClr>
            </a:pPr>
            <a:endParaRPr sz="1900" b="1">
              <a:solidFill>
                <a:schemeClr val="dk1"/>
              </a:solidFill>
              <a:latin typeface="Proxima Nova"/>
              <a:ea typeface="Proxima Nova"/>
              <a:cs typeface="Proxima Nova"/>
              <a:sym typeface="Proxima Nova"/>
            </a:endParaRPr>
          </a:p>
          <a:p>
            <a:pPr marL="380990" indent="-380990">
              <a:buClr>
                <a:schemeClr val="dk1"/>
              </a:buClr>
              <a:buSzPct val="100000"/>
              <a:buFont typeface="Arial"/>
              <a:buChar char="•"/>
            </a:pPr>
            <a:r>
              <a:rPr lang="en-US" sz="1900">
                <a:solidFill>
                  <a:schemeClr val="dk1"/>
                </a:solidFill>
                <a:latin typeface="Proxima Nova"/>
                <a:ea typeface="Proxima Nova"/>
                <a:cs typeface="Proxima Nova"/>
                <a:sym typeface="Proxima Nova"/>
              </a:rPr>
              <a:t>Personalized homepage for healthcare, finance, and education</a:t>
            </a:r>
          </a:p>
          <a:p>
            <a:pPr marL="380990" indent="-380990">
              <a:buClr>
                <a:schemeClr val="dk1"/>
              </a:buClr>
              <a:buSzPct val="100000"/>
              <a:buFont typeface="Arial"/>
              <a:buChar char="•"/>
            </a:pPr>
            <a:r>
              <a:rPr lang="en-US" sz="1900">
                <a:solidFill>
                  <a:schemeClr val="dk1"/>
                </a:solidFill>
                <a:latin typeface="Proxima Nova"/>
                <a:ea typeface="Proxima Nova"/>
                <a:cs typeface="Proxima Nova"/>
                <a:sym typeface="Proxima Nova"/>
              </a:rPr>
              <a:t>Decreased bounce rate by 7%</a:t>
            </a:r>
          </a:p>
          <a:p>
            <a:pPr marL="380990" indent="-380990">
              <a:buClr>
                <a:schemeClr val="dk1"/>
              </a:buClr>
              <a:buSzPct val="100000"/>
              <a:buFont typeface="Arial"/>
              <a:buChar char="•"/>
            </a:pPr>
            <a:r>
              <a:rPr lang="en-US" sz="1900">
                <a:solidFill>
                  <a:schemeClr val="dk1"/>
                </a:solidFill>
                <a:latin typeface="Proxima Nova"/>
                <a:ea typeface="Proxima Nova"/>
                <a:cs typeface="Proxima Nova"/>
                <a:sym typeface="Proxima Nova"/>
              </a:rPr>
              <a:t>Increase in pageviews/session by 10%</a:t>
            </a:r>
          </a:p>
          <a:p>
            <a:pPr marL="380990" indent="-380990">
              <a:buClr>
                <a:schemeClr val="dk1"/>
              </a:buClr>
              <a:buSzPct val="100000"/>
              <a:buFont typeface="Arial"/>
              <a:buChar char="•"/>
            </a:pPr>
            <a:r>
              <a:rPr lang="en-US" sz="1900">
                <a:solidFill>
                  <a:schemeClr val="dk1"/>
                </a:solidFill>
                <a:latin typeface="Proxima Nova"/>
                <a:ea typeface="Proxima Nova"/>
                <a:cs typeface="Proxima Nova"/>
                <a:sym typeface="Proxima Nova"/>
              </a:rPr>
              <a:t>30% increase in clicks on the banners</a:t>
            </a:r>
          </a:p>
        </p:txBody>
      </p:sp>
      <p:pic>
        <p:nvPicPr>
          <p:cNvPr id="694" name="Shape 694"/>
          <p:cNvPicPr preferRelativeResize="0"/>
          <p:nvPr/>
        </p:nvPicPr>
        <p:blipFill rotWithShape="1">
          <a:blip r:embed="rId3">
            <a:alphaModFix/>
          </a:blip>
          <a:srcRect/>
          <a:stretch/>
        </p:blipFill>
        <p:spPr>
          <a:xfrm>
            <a:off x="663786" y="218014"/>
            <a:ext cx="2691220" cy="1212425"/>
          </a:xfrm>
          <a:prstGeom prst="rect">
            <a:avLst/>
          </a:prstGeom>
          <a:noFill/>
          <a:ln>
            <a:noFill/>
          </a:ln>
        </p:spPr>
      </p:pic>
      <p:pic>
        <p:nvPicPr>
          <p:cNvPr id="695" name="Shape 695"/>
          <p:cNvPicPr preferRelativeResize="0">
            <a:picLocks noGrp="1"/>
          </p:cNvPicPr>
          <p:nvPr>
            <p:ph type="pic" idx="2"/>
          </p:nvPr>
        </p:nvPicPr>
        <p:blipFill rotWithShape="1">
          <a:blip r:embed="rId4">
            <a:alphaModFix/>
          </a:blip>
          <a:srcRect t="8484" b="8484"/>
          <a:stretch/>
        </p:blipFill>
        <p:spPr>
          <a:prstGeom prst="rect">
            <a:avLst/>
          </a:prstGeom>
          <a:solidFill>
            <a:schemeClr val="lt2"/>
          </a:solidFill>
          <a:ln>
            <a:noFill/>
          </a:ln>
        </p:spPr>
      </p:pic>
    </p:spTree>
    <p:extLst>
      <p:ext uri="{BB962C8B-B14F-4D97-AF65-F5344CB8AC3E}">
        <p14:creationId xmlns:p14="http://schemas.microsoft.com/office/powerpoint/2010/main" val="2245541509"/>
      </p:ext>
    </p:extLst>
  </p:cSld>
  <p:clrMapOvr>
    <a:masterClrMapping/>
  </p:clrMapOvr>
  <p:timing>
    <p:tnLst>
      <p:par>
        <p:cTn xmlns:p14="http://schemas.microsoft.com/office/powerpoint/2010/mai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376"/>
        <p:cNvGrpSpPr/>
        <p:nvPr/>
      </p:nvGrpSpPr>
      <p:grpSpPr>
        <a:xfrm>
          <a:off x="0" y="0"/>
          <a:ext cx="0" cy="0"/>
          <a:chOff x="0" y="0"/>
          <a:chExt cx="0" cy="0"/>
        </a:xfrm>
      </p:grpSpPr>
      <p:sp>
        <p:nvSpPr>
          <p:cNvPr id="377" name="Shape 377"/>
          <p:cNvSpPr txBox="1">
            <a:spLocks noGrp="1"/>
          </p:cNvSpPr>
          <p:nvPr>
            <p:ph type="ctrTitle"/>
          </p:nvPr>
        </p:nvSpPr>
        <p:spPr>
          <a:xfrm>
            <a:off x="286575" y="1354650"/>
            <a:ext cx="7385400" cy="1919999"/>
          </a:xfrm>
          <a:prstGeom prst="rect">
            <a:avLst/>
          </a:prstGeom>
          <a:noFill/>
          <a:ln>
            <a:noFill/>
          </a:ln>
        </p:spPr>
        <p:txBody>
          <a:bodyPr lIns="121875" tIns="121875" rIns="121875" bIns="121875" anchor="t" anchorCtr="0">
            <a:noAutofit/>
          </a:bodyPr>
          <a:lstStyle/>
          <a:p>
            <a:pPr marL="0" marR="0" lvl="0" indent="0" algn="l" rtl="0">
              <a:lnSpc>
                <a:spcPct val="100000"/>
              </a:lnSpc>
              <a:spcBef>
                <a:spcPts val="0"/>
              </a:spcBef>
              <a:spcAft>
                <a:spcPts val="0"/>
              </a:spcAft>
              <a:buClr>
                <a:schemeClr val="lt2"/>
              </a:buClr>
              <a:buSzPct val="25000"/>
              <a:buFont typeface="Open Sans"/>
              <a:buNone/>
            </a:pPr>
            <a:r>
              <a:rPr lang="en-US" dirty="0" smtClean="0">
                <a:solidFill>
                  <a:schemeClr val="bg1"/>
                </a:solidFill>
              </a:rPr>
              <a:t>Thank you!</a:t>
            </a:r>
            <a:endParaRPr lang="en-US" dirty="0">
              <a:solidFill>
                <a:schemeClr val="bg1"/>
              </a:solidFill>
            </a:endParaRPr>
          </a:p>
        </p:txBody>
      </p:sp>
      <p:sp>
        <p:nvSpPr>
          <p:cNvPr id="10" name="Shape 378"/>
          <p:cNvSpPr txBox="1">
            <a:spLocks noGrp="1"/>
          </p:cNvSpPr>
          <p:nvPr>
            <p:ph type="body" idx="2"/>
          </p:nvPr>
        </p:nvSpPr>
        <p:spPr>
          <a:xfrm>
            <a:off x="4990050" y="4670838"/>
            <a:ext cx="6602999" cy="500100"/>
          </a:xfrm>
          <a:prstGeom prst="rect">
            <a:avLst/>
          </a:prstGeom>
          <a:noFill/>
          <a:ln>
            <a:noFill/>
          </a:ln>
        </p:spPr>
        <p:txBody>
          <a:bodyPr lIns="121875" tIns="121875" rIns="121875" bIns="121875" anchor="t" anchorCtr="0">
            <a:noAutofit/>
          </a:bodyPr>
          <a:lstStyle/>
          <a:p>
            <a:pPr marL="3200400" marR="0" lvl="0" indent="0" rtl="0">
              <a:lnSpc>
                <a:spcPct val="100000"/>
              </a:lnSpc>
              <a:spcBef>
                <a:spcPts val="0"/>
              </a:spcBef>
              <a:spcAft>
                <a:spcPts val="0"/>
              </a:spcAft>
              <a:buClr>
                <a:srgbClr val="F8F8F8"/>
              </a:buClr>
              <a:buSzPct val="25000"/>
              <a:buFont typeface="Open Sans"/>
              <a:buNone/>
            </a:pPr>
            <a:r>
              <a:rPr lang="en-US" dirty="0" smtClean="0"/>
              <a:t>Martijn Janssen</a:t>
            </a:r>
          </a:p>
          <a:p>
            <a:pPr marL="3200400" marR="0" lvl="0" indent="0" rtl="0">
              <a:lnSpc>
                <a:spcPct val="100000"/>
              </a:lnSpc>
              <a:spcBef>
                <a:spcPts val="0"/>
              </a:spcBef>
              <a:spcAft>
                <a:spcPts val="0"/>
              </a:spcAft>
              <a:buClr>
                <a:srgbClr val="F8F8F8"/>
              </a:buClr>
              <a:buSzPct val="25000"/>
              <a:buFont typeface="Open Sans"/>
              <a:buNone/>
            </a:pPr>
            <a:endParaRPr lang="en-US" dirty="0" smtClean="0"/>
          </a:p>
          <a:p>
            <a:pPr marL="3200400" marR="0" lvl="0" indent="0" rtl="0">
              <a:lnSpc>
                <a:spcPct val="100000"/>
              </a:lnSpc>
              <a:spcBef>
                <a:spcPts val="0"/>
              </a:spcBef>
              <a:spcAft>
                <a:spcPts val="0"/>
              </a:spcAft>
              <a:buClr>
                <a:srgbClr val="F8F8F8"/>
              </a:buClr>
              <a:buSzPct val="25000"/>
              <a:buFont typeface="Open Sans"/>
              <a:buNone/>
            </a:pPr>
            <a:r>
              <a:rPr lang="en-US" dirty="0" smtClean="0"/>
              <a:t>Strategic </a:t>
            </a:r>
            <a:r>
              <a:rPr lang="en-US" dirty="0"/>
              <a:t>Partnerships EMEA</a:t>
            </a:r>
          </a:p>
          <a:p>
            <a:pPr marL="0" marR="0" lvl="0" indent="0" rtl="0">
              <a:lnSpc>
                <a:spcPct val="100000"/>
              </a:lnSpc>
              <a:spcBef>
                <a:spcPts val="0"/>
              </a:spcBef>
              <a:spcAft>
                <a:spcPts val="0"/>
              </a:spcAft>
              <a:buClr>
                <a:srgbClr val="F8F8F8"/>
              </a:buClr>
              <a:buSzPct val="25000"/>
              <a:buFont typeface="Open Sans"/>
              <a:buNone/>
            </a:pPr>
            <a:r>
              <a:rPr lang="en-US" dirty="0" err="1" smtClean="0"/>
              <a:t>martijn.janssen</a:t>
            </a:r>
            <a:r>
              <a:rPr lang="en-US" dirty="0" err="1"/>
              <a:t>@</a:t>
            </a:r>
            <a:r>
              <a:rPr lang="en-US" dirty="0" err="1" smtClean="0"/>
              <a:t>optimizely.com</a:t>
            </a:r>
            <a:endParaRPr lang="en-US" dirty="0" smtClean="0"/>
          </a:p>
          <a:p>
            <a:pPr marL="0" marR="0" lvl="0" indent="0" rtl="0">
              <a:lnSpc>
                <a:spcPct val="100000"/>
              </a:lnSpc>
              <a:spcBef>
                <a:spcPts val="0"/>
              </a:spcBef>
              <a:spcAft>
                <a:spcPts val="0"/>
              </a:spcAft>
              <a:buClr>
                <a:srgbClr val="F8F8F8"/>
              </a:buClr>
              <a:buSzPct val="25000"/>
              <a:buFont typeface="Open Sans"/>
              <a:buNone/>
            </a:pPr>
            <a:endParaRPr lang="en-US" dirty="0" smtClean="0"/>
          </a:p>
          <a:p>
            <a:pPr marL="0" marR="0" lvl="0" indent="0" rtl="0">
              <a:lnSpc>
                <a:spcPct val="100000"/>
              </a:lnSpc>
              <a:spcBef>
                <a:spcPts val="0"/>
              </a:spcBef>
              <a:spcAft>
                <a:spcPts val="0"/>
              </a:spcAft>
              <a:buClr>
                <a:srgbClr val="F8F8F8"/>
              </a:buClr>
              <a:buSzPct val="25000"/>
              <a:buFont typeface="Open Sans"/>
              <a:buNone/>
            </a:pPr>
            <a:r>
              <a:rPr lang="en-US" dirty="0" smtClean="0"/>
              <a:t>13 September </a:t>
            </a:r>
            <a:r>
              <a:rPr lang="en-US" dirty="0" smtClean="0"/>
              <a:t>2016,  Amsterdam</a:t>
            </a:r>
            <a:endParaRPr lang="en-US" dirty="0" smtClean="0"/>
          </a:p>
          <a:p>
            <a:pPr marL="0" marR="0" lvl="0" indent="0" algn="r" rtl="0">
              <a:lnSpc>
                <a:spcPct val="100000"/>
              </a:lnSpc>
              <a:spcBef>
                <a:spcPts val="0"/>
              </a:spcBef>
              <a:spcAft>
                <a:spcPts val="0"/>
              </a:spcAft>
              <a:buClr>
                <a:srgbClr val="F8F8F8"/>
              </a:buClr>
              <a:buSzPct val="25000"/>
              <a:buFont typeface="Open Sans"/>
              <a:buNone/>
            </a:pPr>
            <a:endParaRPr i="1" dirty="0"/>
          </a:p>
        </p:txBody>
      </p:sp>
    </p:spTree>
    <p:extLst>
      <p:ext uri="{BB962C8B-B14F-4D97-AF65-F5344CB8AC3E}">
        <p14:creationId xmlns:p14="http://schemas.microsoft.com/office/powerpoint/2010/main" val="1590833484"/>
      </p:ext>
    </p:extLst>
  </p:cSld>
  <p:clrMapOvr>
    <a:masterClrMapping/>
  </p:clrMapOvr>
  <p:transition xmlns:p14="http://schemas.microsoft.com/office/powerpoint/2010/main" spd="slow">
    <p:cut/>
  </p:transition>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398"/>
        <p:cNvGrpSpPr/>
        <p:nvPr/>
      </p:nvGrpSpPr>
      <p:grpSpPr>
        <a:xfrm>
          <a:off x="0" y="0"/>
          <a:ext cx="0" cy="0"/>
          <a:chOff x="0" y="0"/>
          <a:chExt cx="0" cy="0"/>
        </a:xfrm>
      </p:grpSpPr>
      <p:sp>
        <p:nvSpPr>
          <p:cNvPr id="399" name="Shape 399"/>
          <p:cNvSpPr txBox="1">
            <a:spLocks noGrp="1"/>
          </p:cNvSpPr>
          <p:nvPr>
            <p:ph type="ctrTitle"/>
          </p:nvPr>
        </p:nvSpPr>
        <p:spPr>
          <a:xfrm>
            <a:off x="2065711" y="646958"/>
            <a:ext cx="9527699" cy="1145999"/>
          </a:xfrm>
          <a:prstGeom prst="rect">
            <a:avLst/>
          </a:prstGeom>
          <a:noFill/>
          <a:ln>
            <a:noFill/>
          </a:ln>
        </p:spPr>
        <p:txBody>
          <a:bodyPr lIns="0" tIns="0" rIns="0" bIns="0" anchor="t" anchorCtr="0">
            <a:noAutofit/>
          </a:bodyPr>
          <a:lstStyle/>
          <a:p>
            <a:pPr algn="ctr"/>
            <a:r>
              <a:rPr lang="en" sz="4000" dirty="0" smtClean="0">
                <a:solidFill>
                  <a:srgbClr val="FFFFFF"/>
                </a:solidFill>
                <a:latin typeface="Proxima Nova"/>
                <a:ea typeface="Proxima Nova"/>
                <a:cs typeface="Proxima Nova"/>
                <a:sym typeface="Proxima Nova"/>
              </a:rPr>
              <a:t>Optimizely</a:t>
            </a:r>
            <a:r>
              <a:rPr lang="en-US" sz="4000" dirty="0" smtClean="0">
                <a:solidFill>
                  <a:srgbClr val="FFFFFF"/>
                </a:solidFill>
                <a:latin typeface="Proxima Nova"/>
                <a:ea typeface="Proxima Nova"/>
                <a:cs typeface="Proxima Nova"/>
                <a:sym typeface="Proxima Nova"/>
              </a:rPr>
              <a:t>: Experiment Everywhere</a:t>
            </a:r>
            <a:br>
              <a:rPr lang="en-US" sz="4000" dirty="0" smtClean="0">
                <a:solidFill>
                  <a:srgbClr val="FFFFFF"/>
                </a:solidFill>
                <a:latin typeface="Proxima Nova"/>
                <a:ea typeface="Proxima Nova"/>
                <a:cs typeface="Proxima Nova"/>
                <a:sym typeface="Proxima Nova"/>
              </a:rPr>
            </a:br>
            <a:r>
              <a:rPr lang="en" sz="2000" dirty="0" smtClean="0">
                <a:solidFill>
                  <a:srgbClr val="FFFFFF"/>
                </a:solidFill>
                <a:latin typeface="Proxima Nova"/>
                <a:ea typeface="Proxima Nova"/>
                <a:cs typeface="Proxima Nova"/>
                <a:sym typeface="Proxima Nova"/>
              </a:rPr>
              <a:t>2017</a:t>
            </a:r>
            <a:endParaRPr lang="en" sz="2000" dirty="0">
              <a:solidFill>
                <a:srgbClr val="FFFFFF"/>
              </a:solidFill>
              <a:latin typeface="Proxima Nova"/>
              <a:ea typeface="Proxima Nova"/>
              <a:cs typeface="Proxima Nova"/>
              <a:sym typeface="Proxima Nova"/>
            </a:endParaRPr>
          </a:p>
        </p:txBody>
      </p:sp>
      <p:pic>
        <p:nvPicPr>
          <p:cNvPr id="400" name="Shape 400"/>
          <p:cNvPicPr preferRelativeResize="0"/>
          <p:nvPr/>
        </p:nvPicPr>
        <p:blipFill>
          <a:blip r:embed="rId3">
            <a:alphaModFix/>
          </a:blip>
          <a:stretch>
            <a:fillRect/>
          </a:stretch>
        </p:blipFill>
        <p:spPr>
          <a:xfrm>
            <a:off x="6511543" y="1993935"/>
            <a:ext cx="546300" cy="546289"/>
          </a:xfrm>
          <a:prstGeom prst="rect">
            <a:avLst/>
          </a:prstGeom>
          <a:noFill/>
          <a:ln>
            <a:noFill/>
          </a:ln>
        </p:spPr>
      </p:pic>
      <p:pic>
        <p:nvPicPr>
          <p:cNvPr id="401" name="Shape 401"/>
          <p:cNvPicPr preferRelativeResize="0"/>
          <p:nvPr/>
        </p:nvPicPr>
        <p:blipFill>
          <a:blip r:embed="rId4">
            <a:alphaModFix/>
          </a:blip>
          <a:stretch>
            <a:fillRect/>
          </a:stretch>
        </p:blipFill>
        <p:spPr>
          <a:xfrm>
            <a:off x="2993830" y="1858723"/>
            <a:ext cx="877112" cy="877112"/>
          </a:xfrm>
          <a:prstGeom prst="rect">
            <a:avLst/>
          </a:prstGeom>
          <a:noFill/>
          <a:ln>
            <a:noFill/>
          </a:ln>
        </p:spPr>
      </p:pic>
      <p:pic>
        <p:nvPicPr>
          <p:cNvPr id="402" name="Shape 402"/>
          <p:cNvPicPr preferRelativeResize="0"/>
          <p:nvPr/>
        </p:nvPicPr>
        <p:blipFill>
          <a:blip r:embed="rId5">
            <a:alphaModFix/>
          </a:blip>
          <a:stretch>
            <a:fillRect/>
          </a:stretch>
        </p:blipFill>
        <p:spPr>
          <a:xfrm>
            <a:off x="4291587" y="2024131"/>
            <a:ext cx="546300" cy="546300"/>
          </a:xfrm>
          <a:prstGeom prst="rect">
            <a:avLst/>
          </a:prstGeom>
          <a:noFill/>
          <a:ln>
            <a:noFill/>
          </a:ln>
        </p:spPr>
      </p:pic>
      <p:pic>
        <p:nvPicPr>
          <p:cNvPr id="403" name="Shape 403"/>
          <p:cNvPicPr preferRelativeResize="0"/>
          <p:nvPr/>
        </p:nvPicPr>
        <p:blipFill>
          <a:blip r:embed="rId6">
            <a:alphaModFix/>
          </a:blip>
          <a:stretch>
            <a:fillRect/>
          </a:stretch>
        </p:blipFill>
        <p:spPr>
          <a:xfrm>
            <a:off x="5415824" y="2054336"/>
            <a:ext cx="485885" cy="485885"/>
          </a:xfrm>
          <a:prstGeom prst="rect">
            <a:avLst/>
          </a:prstGeom>
          <a:noFill/>
          <a:ln>
            <a:noFill/>
          </a:ln>
        </p:spPr>
      </p:pic>
      <p:pic>
        <p:nvPicPr>
          <p:cNvPr id="404" name="Shape 404"/>
          <p:cNvPicPr preferRelativeResize="0"/>
          <p:nvPr/>
        </p:nvPicPr>
        <p:blipFill>
          <a:blip r:embed="rId7">
            <a:alphaModFix/>
          </a:blip>
          <a:stretch>
            <a:fillRect/>
          </a:stretch>
        </p:blipFill>
        <p:spPr>
          <a:xfrm>
            <a:off x="7577186" y="1946842"/>
            <a:ext cx="700875" cy="700875"/>
          </a:xfrm>
          <a:prstGeom prst="rect">
            <a:avLst/>
          </a:prstGeom>
          <a:noFill/>
          <a:ln>
            <a:noFill/>
          </a:ln>
        </p:spPr>
      </p:pic>
      <p:pic>
        <p:nvPicPr>
          <p:cNvPr id="405" name="Shape 405"/>
          <p:cNvPicPr preferRelativeResize="0"/>
          <p:nvPr/>
        </p:nvPicPr>
        <p:blipFill>
          <a:blip r:embed="rId8">
            <a:alphaModFix/>
          </a:blip>
          <a:stretch>
            <a:fillRect/>
          </a:stretch>
        </p:blipFill>
        <p:spPr>
          <a:xfrm>
            <a:off x="8610031" y="1828524"/>
            <a:ext cx="877103" cy="877103"/>
          </a:xfrm>
          <a:prstGeom prst="rect">
            <a:avLst/>
          </a:prstGeom>
          <a:noFill/>
          <a:ln>
            <a:noFill/>
          </a:ln>
        </p:spPr>
      </p:pic>
      <p:pic>
        <p:nvPicPr>
          <p:cNvPr id="406" name="Shape 406"/>
          <p:cNvPicPr preferRelativeResize="0"/>
          <p:nvPr/>
        </p:nvPicPr>
        <p:blipFill>
          <a:blip r:embed="rId9">
            <a:alphaModFix/>
          </a:blip>
          <a:stretch>
            <a:fillRect/>
          </a:stretch>
        </p:blipFill>
        <p:spPr>
          <a:xfrm>
            <a:off x="9858161" y="1993931"/>
            <a:ext cx="546300" cy="546300"/>
          </a:xfrm>
          <a:prstGeom prst="rect">
            <a:avLst/>
          </a:prstGeom>
          <a:noFill/>
          <a:ln>
            <a:noFill/>
          </a:ln>
        </p:spPr>
      </p:pic>
      <p:sp>
        <p:nvSpPr>
          <p:cNvPr id="407" name="Shape 407"/>
          <p:cNvSpPr/>
          <p:nvPr/>
        </p:nvSpPr>
        <p:spPr>
          <a:xfrm>
            <a:off x="2901686" y="3604149"/>
            <a:ext cx="7766800" cy="1884800"/>
          </a:xfrm>
          <a:prstGeom prst="roundRect">
            <a:avLst>
              <a:gd name="adj" fmla="val 6571"/>
            </a:avLst>
          </a:prstGeom>
          <a:solidFill>
            <a:srgbClr val="0081BA"/>
          </a:solidFill>
          <a:ln w="28575" cap="flat" cmpd="sng">
            <a:solidFill>
              <a:srgbClr val="FFFFFF"/>
            </a:solidFill>
            <a:prstDash val="solid"/>
            <a:round/>
            <a:headEnd type="none" w="med" len="med"/>
            <a:tailEnd type="none" w="med" len="med"/>
          </a:ln>
        </p:spPr>
        <p:txBody>
          <a:bodyPr lIns="45732" tIns="45732" rIns="45732" bIns="45732" anchor="ctr" anchorCtr="0">
            <a:noAutofit/>
          </a:bodyPr>
          <a:lstStyle/>
          <a:p>
            <a:pPr algn="ctr"/>
            <a:endParaRPr sz="1900" b="1">
              <a:solidFill>
                <a:srgbClr val="9FC5E8"/>
              </a:solidFill>
              <a:latin typeface="Proxima Nova"/>
              <a:ea typeface="Proxima Nova"/>
              <a:cs typeface="Proxima Nova"/>
              <a:sym typeface="Proxima Nova"/>
            </a:endParaRPr>
          </a:p>
          <a:p>
            <a:pPr algn="ctr"/>
            <a:endParaRPr sz="1900" b="1">
              <a:solidFill>
                <a:srgbClr val="9FC5E8"/>
              </a:solidFill>
              <a:latin typeface="Proxima Nova"/>
              <a:ea typeface="Proxima Nova"/>
              <a:cs typeface="Proxima Nova"/>
              <a:sym typeface="Proxima Nova"/>
            </a:endParaRPr>
          </a:p>
          <a:p>
            <a:pPr algn="ctr"/>
            <a:r>
              <a:rPr lang="en" sz="2000">
                <a:solidFill>
                  <a:srgbClr val="FFFFFF"/>
                </a:solidFill>
                <a:latin typeface="Proxima Nova"/>
                <a:ea typeface="Proxima Nova"/>
                <a:cs typeface="Proxima Nova"/>
                <a:sym typeface="Proxima Nova"/>
              </a:rPr>
              <a:t>PLATFORM</a:t>
            </a:r>
          </a:p>
        </p:txBody>
      </p:sp>
      <p:pic>
        <p:nvPicPr>
          <p:cNvPr id="408" name="Shape 408"/>
          <p:cNvPicPr preferRelativeResize="0"/>
          <p:nvPr/>
        </p:nvPicPr>
        <p:blipFill>
          <a:blip r:embed="rId10">
            <a:alphaModFix/>
          </a:blip>
          <a:stretch>
            <a:fillRect/>
          </a:stretch>
        </p:blipFill>
        <p:spPr>
          <a:xfrm>
            <a:off x="5718803" y="4162923"/>
            <a:ext cx="2263409" cy="485875"/>
          </a:xfrm>
          <a:prstGeom prst="rect">
            <a:avLst/>
          </a:prstGeom>
          <a:noFill/>
          <a:ln>
            <a:noFill/>
          </a:ln>
        </p:spPr>
      </p:pic>
      <p:sp>
        <p:nvSpPr>
          <p:cNvPr id="409" name="Shape 409"/>
          <p:cNvSpPr/>
          <p:nvPr/>
        </p:nvSpPr>
        <p:spPr>
          <a:xfrm>
            <a:off x="2804186" y="2629586"/>
            <a:ext cx="1229600" cy="301600"/>
          </a:xfrm>
          <a:prstGeom prst="roundRect">
            <a:avLst>
              <a:gd name="adj" fmla="val 8196"/>
            </a:avLst>
          </a:prstGeom>
          <a:noFill/>
          <a:ln>
            <a:noFill/>
          </a:ln>
        </p:spPr>
        <p:txBody>
          <a:bodyPr lIns="45699" tIns="45699" rIns="45699" bIns="45699" anchor="ctr" anchorCtr="0">
            <a:noAutofit/>
          </a:bodyPr>
          <a:lstStyle/>
          <a:p>
            <a:pPr algn="ctr"/>
            <a:r>
              <a:rPr lang="en" sz="1500">
                <a:solidFill>
                  <a:srgbClr val="FFFFFF"/>
                </a:solidFill>
                <a:latin typeface="Proxima Nova"/>
                <a:ea typeface="Proxima Nova"/>
                <a:cs typeface="Proxima Nova"/>
                <a:sym typeface="Proxima Nova"/>
              </a:rPr>
              <a:t>Web</a:t>
            </a:r>
          </a:p>
        </p:txBody>
      </p:sp>
      <p:sp>
        <p:nvSpPr>
          <p:cNvPr id="410" name="Shape 410"/>
          <p:cNvSpPr/>
          <p:nvPr/>
        </p:nvSpPr>
        <p:spPr>
          <a:xfrm>
            <a:off x="3936542" y="2629586"/>
            <a:ext cx="1229600" cy="301600"/>
          </a:xfrm>
          <a:prstGeom prst="roundRect">
            <a:avLst>
              <a:gd name="adj" fmla="val 8196"/>
            </a:avLst>
          </a:prstGeom>
          <a:noFill/>
          <a:ln>
            <a:noFill/>
          </a:ln>
        </p:spPr>
        <p:txBody>
          <a:bodyPr lIns="45699" tIns="45699" rIns="45699" bIns="45699" anchor="ctr" anchorCtr="0">
            <a:noAutofit/>
          </a:bodyPr>
          <a:lstStyle/>
          <a:p>
            <a:pPr algn="ctr"/>
            <a:r>
              <a:rPr lang="en" sz="1500">
                <a:solidFill>
                  <a:srgbClr val="FFFFFF"/>
                </a:solidFill>
                <a:latin typeface="Proxima Nova"/>
                <a:ea typeface="Proxima Nova"/>
                <a:cs typeface="Proxima Nova"/>
                <a:sym typeface="Proxima Nova"/>
              </a:rPr>
              <a:t>iOS</a:t>
            </a:r>
          </a:p>
        </p:txBody>
      </p:sp>
      <p:sp>
        <p:nvSpPr>
          <p:cNvPr id="411" name="Shape 411"/>
          <p:cNvSpPr/>
          <p:nvPr/>
        </p:nvSpPr>
        <p:spPr>
          <a:xfrm>
            <a:off x="5057498" y="2629586"/>
            <a:ext cx="1229600" cy="301600"/>
          </a:xfrm>
          <a:prstGeom prst="roundRect">
            <a:avLst>
              <a:gd name="adj" fmla="val 8196"/>
            </a:avLst>
          </a:prstGeom>
          <a:noFill/>
          <a:ln>
            <a:noFill/>
          </a:ln>
        </p:spPr>
        <p:txBody>
          <a:bodyPr lIns="45699" tIns="45699" rIns="45699" bIns="45699" anchor="ctr" anchorCtr="0">
            <a:noAutofit/>
          </a:bodyPr>
          <a:lstStyle/>
          <a:p>
            <a:pPr algn="ctr"/>
            <a:r>
              <a:rPr lang="en" sz="1500">
                <a:solidFill>
                  <a:srgbClr val="FFFFFF"/>
                </a:solidFill>
                <a:latin typeface="Proxima Nova"/>
                <a:ea typeface="Proxima Nova"/>
                <a:cs typeface="Proxima Nova"/>
                <a:sym typeface="Proxima Nova"/>
              </a:rPr>
              <a:t>Android</a:t>
            </a:r>
          </a:p>
        </p:txBody>
      </p:sp>
      <p:sp>
        <p:nvSpPr>
          <p:cNvPr id="412" name="Shape 412"/>
          <p:cNvSpPr/>
          <p:nvPr/>
        </p:nvSpPr>
        <p:spPr>
          <a:xfrm>
            <a:off x="6178461" y="2629567"/>
            <a:ext cx="1229600" cy="301600"/>
          </a:xfrm>
          <a:prstGeom prst="roundRect">
            <a:avLst>
              <a:gd name="adj" fmla="val 8196"/>
            </a:avLst>
          </a:prstGeom>
          <a:noFill/>
          <a:ln>
            <a:noFill/>
          </a:ln>
        </p:spPr>
        <p:txBody>
          <a:bodyPr lIns="45699" tIns="45699" rIns="45699" bIns="45699" anchor="ctr" anchorCtr="0">
            <a:noAutofit/>
          </a:bodyPr>
          <a:lstStyle/>
          <a:p>
            <a:pPr algn="ctr"/>
            <a:r>
              <a:rPr lang="en" sz="1500">
                <a:solidFill>
                  <a:srgbClr val="FFFFFF"/>
                </a:solidFill>
                <a:latin typeface="Proxima Nova"/>
                <a:ea typeface="Proxima Nova"/>
                <a:cs typeface="Proxima Nova"/>
                <a:sym typeface="Proxima Nova"/>
              </a:rPr>
              <a:t>Server</a:t>
            </a:r>
          </a:p>
        </p:txBody>
      </p:sp>
      <p:sp>
        <p:nvSpPr>
          <p:cNvPr id="413" name="Shape 413"/>
          <p:cNvSpPr/>
          <p:nvPr/>
        </p:nvSpPr>
        <p:spPr>
          <a:xfrm>
            <a:off x="7310811" y="2629567"/>
            <a:ext cx="1229600" cy="301600"/>
          </a:xfrm>
          <a:prstGeom prst="roundRect">
            <a:avLst>
              <a:gd name="adj" fmla="val 8196"/>
            </a:avLst>
          </a:prstGeom>
          <a:noFill/>
          <a:ln>
            <a:noFill/>
          </a:ln>
        </p:spPr>
        <p:txBody>
          <a:bodyPr lIns="45699" tIns="45699" rIns="45699" bIns="45699" anchor="ctr" anchorCtr="0">
            <a:noAutofit/>
          </a:bodyPr>
          <a:lstStyle/>
          <a:p>
            <a:pPr algn="ctr"/>
            <a:r>
              <a:rPr lang="en" sz="1500">
                <a:solidFill>
                  <a:srgbClr val="FFFFFF"/>
                </a:solidFill>
                <a:latin typeface="Proxima Nova"/>
                <a:ea typeface="Proxima Nova"/>
                <a:cs typeface="Proxima Nova"/>
                <a:sym typeface="Proxima Nova"/>
              </a:rPr>
              <a:t>OTT</a:t>
            </a:r>
          </a:p>
        </p:txBody>
      </p:sp>
      <p:sp>
        <p:nvSpPr>
          <p:cNvPr id="414" name="Shape 414"/>
          <p:cNvSpPr/>
          <p:nvPr/>
        </p:nvSpPr>
        <p:spPr>
          <a:xfrm>
            <a:off x="8431779" y="2629574"/>
            <a:ext cx="1229600" cy="301600"/>
          </a:xfrm>
          <a:prstGeom prst="roundRect">
            <a:avLst>
              <a:gd name="adj" fmla="val 8196"/>
            </a:avLst>
          </a:prstGeom>
          <a:noFill/>
          <a:ln>
            <a:noFill/>
          </a:ln>
        </p:spPr>
        <p:txBody>
          <a:bodyPr lIns="45699" tIns="45699" rIns="45699" bIns="45699" anchor="ctr" anchorCtr="0">
            <a:noAutofit/>
          </a:bodyPr>
          <a:lstStyle/>
          <a:p>
            <a:pPr algn="ctr"/>
            <a:r>
              <a:rPr lang="en" sz="1500">
                <a:solidFill>
                  <a:srgbClr val="FFFFFF"/>
                </a:solidFill>
                <a:latin typeface="Proxima Nova"/>
                <a:ea typeface="Proxima Nova"/>
                <a:cs typeface="Proxima Nova"/>
                <a:sym typeface="Proxima Nova"/>
              </a:rPr>
              <a:t>Email</a:t>
            </a:r>
          </a:p>
        </p:txBody>
      </p:sp>
      <p:sp>
        <p:nvSpPr>
          <p:cNvPr id="415" name="Shape 415"/>
          <p:cNvSpPr/>
          <p:nvPr/>
        </p:nvSpPr>
        <p:spPr>
          <a:xfrm>
            <a:off x="9552742" y="2629574"/>
            <a:ext cx="1229600" cy="301600"/>
          </a:xfrm>
          <a:prstGeom prst="roundRect">
            <a:avLst>
              <a:gd name="adj" fmla="val 8196"/>
            </a:avLst>
          </a:prstGeom>
          <a:noFill/>
          <a:ln>
            <a:noFill/>
          </a:ln>
        </p:spPr>
        <p:txBody>
          <a:bodyPr lIns="45699" tIns="45699" rIns="45699" bIns="45699" anchor="ctr" anchorCtr="0">
            <a:noAutofit/>
          </a:bodyPr>
          <a:lstStyle/>
          <a:p>
            <a:pPr algn="ctr"/>
            <a:r>
              <a:rPr lang="en" sz="1500">
                <a:solidFill>
                  <a:srgbClr val="FFFFFF"/>
                </a:solidFill>
                <a:latin typeface="Proxima Nova"/>
                <a:ea typeface="Proxima Nova"/>
                <a:cs typeface="Proxima Nova"/>
                <a:sym typeface="Proxima Nova"/>
              </a:rPr>
              <a:t>Store</a:t>
            </a:r>
          </a:p>
        </p:txBody>
      </p:sp>
      <p:sp>
        <p:nvSpPr>
          <p:cNvPr id="416" name="Shape 416"/>
          <p:cNvSpPr/>
          <p:nvPr/>
        </p:nvSpPr>
        <p:spPr>
          <a:xfrm>
            <a:off x="2901686" y="3074335"/>
            <a:ext cx="7766800" cy="386800"/>
          </a:xfrm>
          <a:prstGeom prst="roundRect">
            <a:avLst>
              <a:gd name="adj" fmla="val 23736"/>
            </a:avLst>
          </a:prstGeom>
          <a:solidFill>
            <a:srgbClr val="0081BA"/>
          </a:solidFill>
          <a:ln w="28575" cap="flat" cmpd="sng">
            <a:solidFill>
              <a:srgbClr val="9FC5E8"/>
            </a:solidFill>
            <a:prstDash val="solid"/>
            <a:round/>
            <a:headEnd type="none" w="med" len="med"/>
            <a:tailEnd type="none" w="med" len="med"/>
          </a:ln>
        </p:spPr>
        <p:txBody>
          <a:bodyPr lIns="45732" tIns="45732" rIns="45732" bIns="45732" anchor="ctr" anchorCtr="0">
            <a:noAutofit/>
          </a:bodyPr>
          <a:lstStyle/>
          <a:p>
            <a:pPr algn="ctr"/>
            <a:r>
              <a:rPr lang="en" sz="1500">
                <a:solidFill>
                  <a:srgbClr val="9FC5E8"/>
                </a:solidFill>
                <a:latin typeface="Proxima Nova"/>
                <a:ea typeface="Proxima Nova"/>
                <a:cs typeface="Proxima Nova"/>
                <a:sym typeface="Proxima Nova"/>
              </a:rPr>
              <a:t>Multichannel</a:t>
            </a:r>
          </a:p>
        </p:txBody>
      </p:sp>
      <p:sp>
        <p:nvSpPr>
          <p:cNvPr id="417" name="Shape 417"/>
          <p:cNvSpPr/>
          <p:nvPr/>
        </p:nvSpPr>
        <p:spPr>
          <a:xfrm>
            <a:off x="1507149" y="3074349"/>
            <a:ext cx="1124400" cy="386800"/>
          </a:xfrm>
          <a:prstGeom prst="roundRect">
            <a:avLst>
              <a:gd name="adj" fmla="val 23736"/>
            </a:avLst>
          </a:prstGeom>
          <a:solidFill>
            <a:srgbClr val="0081BA"/>
          </a:solidFill>
          <a:ln>
            <a:noFill/>
          </a:ln>
        </p:spPr>
        <p:txBody>
          <a:bodyPr lIns="45732" tIns="45732" rIns="45732" bIns="45732" anchor="ctr" anchorCtr="0">
            <a:noAutofit/>
          </a:bodyPr>
          <a:lstStyle/>
          <a:p>
            <a:r>
              <a:rPr lang="en" sz="1100" b="1">
                <a:solidFill>
                  <a:srgbClr val="9FC5E8"/>
                </a:solidFill>
                <a:latin typeface="Proxima Nova"/>
                <a:ea typeface="Proxima Nova"/>
                <a:cs typeface="Proxima Nova"/>
                <a:sym typeface="Proxima Nova"/>
              </a:rPr>
              <a:t>PROJECTS</a:t>
            </a:r>
          </a:p>
        </p:txBody>
      </p:sp>
      <p:sp>
        <p:nvSpPr>
          <p:cNvPr id="418" name="Shape 418"/>
          <p:cNvSpPr/>
          <p:nvPr/>
        </p:nvSpPr>
        <p:spPr>
          <a:xfrm>
            <a:off x="1493537" y="2242874"/>
            <a:ext cx="1229600" cy="386800"/>
          </a:xfrm>
          <a:prstGeom prst="roundRect">
            <a:avLst>
              <a:gd name="adj" fmla="val 23736"/>
            </a:avLst>
          </a:prstGeom>
          <a:solidFill>
            <a:srgbClr val="0081BA"/>
          </a:solidFill>
          <a:ln>
            <a:noFill/>
          </a:ln>
        </p:spPr>
        <p:txBody>
          <a:bodyPr lIns="45732" tIns="45732" rIns="45732" bIns="45732" anchor="ctr" anchorCtr="0">
            <a:noAutofit/>
          </a:bodyPr>
          <a:lstStyle/>
          <a:p>
            <a:r>
              <a:rPr lang="en" sz="1100" b="1">
                <a:solidFill>
                  <a:srgbClr val="FFFFFF"/>
                </a:solidFill>
                <a:latin typeface="Proxima Nova"/>
                <a:ea typeface="Proxima Nova"/>
                <a:cs typeface="Proxima Nova"/>
                <a:sym typeface="Proxima Nova"/>
              </a:rPr>
              <a:t>SOLUTIONS</a:t>
            </a:r>
          </a:p>
        </p:txBody>
      </p:sp>
    </p:spTree>
    <p:extLst>
      <p:ext uri="{BB962C8B-B14F-4D97-AF65-F5344CB8AC3E}">
        <p14:creationId xmlns:p14="http://schemas.microsoft.com/office/powerpoint/2010/main" val="3195888892"/>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376"/>
        <p:cNvGrpSpPr/>
        <p:nvPr/>
      </p:nvGrpSpPr>
      <p:grpSpPr>
        <a:xfrm>
          <a:off x="0" y="0"/>
          <a:ext cx="0" cy="0"/>
          <a:chOff x="0" y="0"/>
          <a:chExt cx="0" cy="0"/>
        </a:xfrm>
      </p:grpSpPr>
      <p:sp>
        <p:nvSpPr>
          <p:cNvPr id="377" name="Shape 377"/>
          <p:cNvSpPr txBox="1">
            <a:spLocks noGrp="1"/>
          </p:cNvSpPr>
          <p:nvPr>
            <p:ph type="ctrTitle"/>
          </p:nvPr>
        </p:nvSpPr>
        <p:spPr>
          <a:xfrm>
            <a:off x="286575" y="1354650"/>
            <a:ext cx="8223198" cy="1919999"/>
          </a:xfrm>
          <a:prstGeom prst="rect">
            <a:avLst/>
          </a:prstGeom>
          <a:noFill/>
          <a:ln>
            <a:noFill/>
          </a:ln>
        </p:spPr>
        <p:txBody>
          <a:bodyPr lIns="121875" tIns="121875" rIns="121875" bIns="121875" anchor="t" anchorCtr="0">
            <a:noAutofit/>
          </a:bodyPr>
          <a:lstStyle/>
          <a:p>
            <a:pPr marL="0" marR="0" lvl="0" indent="0" algn="l" rtl="0">
              <a:lnSpc>
                <a:spcPct val="100000"/>
              </a:lnSpc>
              <a:spcBef>
                <a:spcPts val="0"/>
              </a:spcBef>
              <a:spcAft>
                <a:spcPts val="0"/>
              </a:spcAft>
              <a:buClr>
                <a:schemeClr val="lt2"/>
              </a:buClr>
              <a:buSzPct val="25000"/>
              <a:buFont typeface="Open Sans"/>
              <a:buNone/>
            </a:pPr>
            <a:r>
              <a:rPr lang="en-US" dirty="0" smtClean="0">
                <a:solidFill>
                  <a:srgbClr val="71C4BB"/>
                </a:solidFill>
              </a:rPr>
              <a:t>Personalization: </a:t>
            </a:r>
            <a:br>
              <a:rPr lang="en-US" dirty="0" smtClean="0">
                <a:solidFill>
                  <a:srgbClr val="71C4BB"/>
                </a:solidFill>
              </a:rPr>
            </a:br>
            <a:r>
              <a:rPr lang="en-US" dirty="0" smtClean="0"/>
              <a:t>The challenge</a:t>
            </a:r>
            <a:endParaRPr lang="en-US" dirty="0"/>
          </a:p>
        </p:txBody>
      </p:sp>
      <p:sp>
        <p:nvSpPr>
          <p:cNvPr id="3" name="Rectangle 2"/>
          <p:cNvSpPr/>
          <p:nvPr/>
        </p:nvSpPr>
        <p:spPr>
          <a:xfrm>
            <a:off x="6003667" y="3275112"/>
            <a:ext cx="184666" cy="307777"/>
          </a:xfrm>
          <a:prstGeom prst="rect">
            <a:avLst/>
          </a:prstGeom>
        </p:spPr>
        <p:txBody>
          <a:bodyPr wrap="none">
            <a:spAutoFit/>
          </a:bodyPr>
          <a:lstStyle/>
          <a:p>
            <a:r>
              <a:rPr lang="en-US" dirty="0"/>
              <a:t> </a:t>
            </a:r>
          </a:p>
        </p:txBody>
      </p:sp>
    </p:spTree>
    <p:extLst>
      <p:ext uri="{BB962C8B-B14F-4D97-AF65-F5344CB8AC3E}">
        <p14:creationId xmlns:p14="http://schemas.microsoft.com/office/powerpoint/2010/main" val="1759772242"/>
      </p:ext>
    </p:extLst>
  </p:cSld>
  <p:clrMapOvr>
    <a:masterClrMapping/>
  </p:clrMapOvr>
  <p:transition xmlns:p14="http://schemas.microsoft.com/office/powerpoint/2010/main" spd="slow">
    <p:cut/>
  </p:transition>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417"/>
        <p:cNvGrpSpPr/>
        <p:nvPr/>
      </p:nvGrpSpPr>
      <p:grpSpPr>
        <a:xfrm>
          <a:off x="0" y="0"/>
          <a:ext cx="0" cy="0"/>
          <a:chOff x="0" y="0"/>
          <a:chExt cx="0" cy="0"/>
        </a:xfrm>
      </p:grpSpPr>
      <p:grpSp>
        <p:nvGrpSpPr>
          <p:cNvPr id="418" name="Shape 418"/>
          <p:cNvGrpSpPr/>
          <p:nvPr/>
        </p:nvGrpSpPr>
        <p:grpSpPr>
          <a:xfrm>
            <a:off x="1253972" y="1273640"/>
            <a:ext cx="4550144" cy="4550144"/>
            <a:chOff x="6591365" y="1305790"/>
            <a:chExt cx="4550144" cy="4550144"/>
          </a:xfrm>
        </p:grpSpPr>
        <p:grpSp>
          <p:nvGrpSpPr>
            <p:cNvPr id="419" name="Shape 419"/>
            <p:cNvGrpSpPr/>
            <p:nvPr/>
          </p:nvGrpSpPr>
          <p:grpSpPr>
            <a:xfrm>
              <a:off x="6591365" y="1305790"/>
              <a:ext cx="4550144" cy="4550144"/>
              <a:chOff x="1471155" y="1715883"/>
              <a:chExt cx="1368300" cy="1368300"/>
            </a:xfrm>
          </p:grpSpPr>
          <p:sp>
            <p:nvSpPr>
              <p:cNvPr id="420" name="Shape 420"/>
              <p:cNvSpPr/>
              <p:nvPr/>
            </p:nvSpPr>
            <p:spPr>
              <a:xfrm>
                <a:off x="1480155" y="1715883"/>
                <a:ext cx="1359300" cy="1359300"/>
              </a:xfrm>
              <a:prstGeom prst="ellipse">
                <a:avLst/>
              </a:prstGeom>
              <a:solidFill>
                <a:srgbClr val="F2F2F2"/>
              </a:solidFill>
              <a:ln>
                <a:noFill/>
              </a:ln>
            </p:spPr>
            <p:txBody>
              <a:bodyPr lIns="91425" tIns="45700" rIns="91425" bIns="45700" anchor="ctr" anchorCtr="0">
                <a:noAutofit/>
              </a:bodyPr>
              <a:lstStyle/>
              <a:p>
                <a:pPr marL="0" marR="0" lvl="0" indent="0" algn="ctr" rtl="0">
                  <a:spcBef>
                    <a:spcPts val="0"/>
                  </a:spcBef>
                  <a:buNone/>
                </a:pPr>
                <a:endParaRPr sz="1900">
                  <a:solidFill>
                    <a:schemeClr val="lt1"/>
                  </a:solidFill>
                  <a:latin typeface="Arial"/>
                  <a:ea typeface="Arial"/>
                  <a:cs typeface="Arial"/>
                  <a:sym typeface="Arial"/>
                </a:endParaRPr>
              </a:p>
            </p:txBody>
          </p:sp>
          <p:sp>
            <p:nvSpPr>
              <p:cNvPr id="421" name="Shape 421"/>
              <p:cNvSpPr/>
              <p:nvPr/>
            </p:nvSpPr>
            <p:spPr>
              <a:xfrm>
                <a:off x="1471155" y="1715883"/>
                <a:ext cx="1368300" cy="1368300"/>
              </a:xfrm>
              <a:prstGeom prst="pie">
                <a:avLst>
                  <a:gd name="adj1" fmla="val 10835302"/>
                  <a:gd name="adj2" fmla="val 8339050"/>
                </a:avLst>
              </a:prstGeom>
              <a:solidFill>
                <a:srgbClr val="F4B852"/>
              </a:solidFill>
              <a:ln>
                <a:noFill/>
              </a:ln>
            </p:spPr>
            <p:txBody>
              <a:bodyPr lIns="91425" tIns="45700" rIns="91425" bIns="45700" anchor="ctr" anchorCtr="0">
                <a:noAutofit/>
              </a:bodyPr>
              <a:lstStyle/>
              <a:p>
                <a:pPr marL="0" marR="0" lvl="0" indent="0" algn="ctr" rtl="0">
                  <a:spcBef>
                    <a:spcPts val="0"/>
                  </a:spcBef>
                  <a:buNone/>
                </a:pPr>
                <a:endParaRPr sz="1900">
                  <a:solidFill>
                    <a:schemeClr val="dk1"/>
                  </a:solidFill>
                  <a:latin typeface="Arial"/>
                  <a:ea typeface="Arial"/>
                  <a:cs typeface="Arial"/>
                  <a:sym typeface="Arial"/>
                </a:endParaRPr>
              </a:p>
            </p:txBody>
          </p:sp>
          <p:sp>
            <p:nvSpPr>
              <p:cNvPr id="422" name="Shape 422"/>
              <p:cNvSpPr/>
              <p:nvPr/>
            </p:nvSpPr>
            <p:spPr>
              <a:xfrm>
                <a:off x="1531912" y="1767640"/>
                <a:ext cx="1255500" cy="1255500"/>
              </a:xfrm>
              <a:prstGeom prst="ellipse">
                <a:avLst/>
              </a:prstGeom>
              <a:solidFill>
                <a:schemeClr val="lt1"/>
              </a:solidFill>
              <a:ln>
                <a:noFill/>
              </a:ln>
            </p:spPr>
            <p:txBody>
              <a:bodyPr lIns="91425" tIns="45700" rIns="91425" bIns="45700" anchor="ctr" anchorCtr="0">
                <a:noAutofit/>
              </a:bodyPr>
              <a:lstStyle/>
              <a:p>
                <a:pPr marL="0" marR="0" lvl="0" indent="0" algn="ctr" rtl="0">
                  <a:spcBef>
                    <a:spcPts val="0"/>
                  </a:spcBef>
                  <a:buNone/>
                </a:pPr>
                <a:endParaRPr sz="1900">
                  <a:solidFill>
                    <a:schemeClr val="lt1"/>
                  </a:solidFill>
                  <a:latin typeface="Arial"/>
                  <a:ea typeface="Arial"/>
                  <a:cs typeface="Arial"/>
                  <a:sym typeface="Arial"/>
                </a:endParaRPr>
              </a:p>
            </p:txBody>
          </p:sp>
        </p:grpSp>
        <p:sp>
          <p:nvSpPr>
            <p:cNvPr id="423" name="Shape 423"/>
            <p:cNvSpPr/>
            <p:nvPr/>
          </p:nvSpPr>
          <p:spPr>
            <a:xfrm>
              <a:off x="6671732" y="1386154"/>
              <a:ext cx="4389000" cy="4389000"/>
            </a:xfrm>
            <a:prstGeom prst="ellipse">
              <a:avLst/>
            </a:prstGeom>
            <a:solidFill>
              <a:srgbClr val="FFFFFF">
                <a:alpha val="52940"/>
              </a:srgbClr>
            </a:solidFill>
            <a:ln>
              <a:noFill/>
            </a:ln>
          </p:spPr>
          <p:txBody>
            <a:bodyPr lIns="91425" tIns="45700" rIns="91425" bIns="45700" anchor="ctr" anchorCtr="0">
              <a:noAutofit/>
            </a:bodyPr>
            <a:lstStyle/>
            <a:p>
              <a:pPr marL="0" marR="0" lvl="0" indent="0" algn="ctr" rtl="0">
                <a:spcBef>
                  <a:spcPts val="0"/>
                </a:spcBef>
                <a:buNone/>
              </a:pPr>
              <a:endParaRPr sz="1900">
                <a:solidFill>
                  <a:schemeClr val="lt1"/>
                </a:solidFill>
                <a:latin typeface="Calibri"/>
                <a:ea typeface="Calibri"/>
                <a:cs typeface="Calibri"/>
                <a:sym typeface="Calibri"/>
              </a:endParaRPr>
            </a:p>
          </p:txBody>
        </p:sp>
      </p:grpSp>
      <p:pic>
        <p:nvPicPr>
          <p:cNvPr id="424" name="Shape 424"/>
          <p:cNvPicPr preferRelativeResize="0"/>
          <p:nvPr/>
        </p:nvPicPr>
        <p:blipFill rotWithShape="1">
          <a:blip r:embed="rId3">
            <a:alphaModFix/>
          </a:blip>
          <a:srcRect/>
          <a:stretch/>
        </p:blipFill>
        <p:spPr>
          <a:xfrm>
            <a:off x="11521439" y="6240087"/>
            <a:ext cx="419700" cy="419699"/>
          </a:xfrm>
          <a:prstGeom prst="rect">
            <a:avLst/>
          </a:prstGeom>
          <a:noFill/>
          <a:ln>
            <a:noFill/>
          </a:ln>
        </p:spPr>
      </p:pic>
      <p:sp>
        <p:nvSpPr>
          <p:cNvPr id="425" name="Shape 425"/>
          <p:cNvSpPr txBox="1"/>
          <p:nvPr/>
        </p:nvSpPr>
        <p:spPr>
          <a:xfrm>
            <a:off x="1256195" y="1942764"/>
            <a:ext cx="4693800" cy="3043500"/>
          </a:xfrm>
          <a:prstGeom prst="rect">
            <a:avLst/>
          </a:prstGeom>
          <a:noFill/>
          <a:ln>
            <a:noFill/>
          </a:ln>
        </p:spPr>
        <p:txBody>
          <a:bodyPr lIns="91425" tIns="45700" rIns="91425" bIns="45700" anchor="ctr" anchorCtr="0">
            <a:noAutofit/>
          </a:bodyPr>
          <a:lstStyle/>
          <a:p>
            <a:pPr marL="0" marR="0" lvl="0" indent="0" algn="ctr" rtl="0">
              <a:spcBef>
                <a:spcPts val="0"/>
              </a:spcBef>
              <a:buSzPct val="25000"/>
              <a:buNone/>
            </a:pPr>
            <a:r>
              <a:rPr lang="en-US" sz="13900" b="1">
                <a:solidFill>
                  <a:srgbClr val="0480BA"/>
                </a:solidFill>
                <a:latin typeface="Proxima Nova"/>
                <a:ea typeface="Proxima Nova"/>
                <a:cs typeface="Proxima Nova"/>
                <a:sym typeface="Proxima Nova"/>
              </a:rPr>
              <a:t>89%</a:t>
            </a:r>
          </a:p>
        </p:txBody>
      </p:sp>
      <p:sp>
        <p:nvSpPr>
          <p:cNvPr id="426" name="Shape 426"/>
          <p:cNvSpPr txBox="1"/>
          <p:nvPr/>
        </p:nvSpPr>
        <p:spPr>
          <a:xfrm>
            <a:off x="6544237" y="2793316"/>
            <a:ext cx="5096835" cy="1450499"/>
          </a:xfrm>
          <a:prstGeom prst="rect">
            <a:avLst/>
          </a:prstGeom>
          <a:noFill/>
          <a:ln>
            <a:noFill/>
          </a:ln>
        </p:spPr>
        <p:txBody>
          <a:bodyPr lIns="91425" tIns="45700" rIns="91425" bIns="45700" anchor="ctr" anchorCtr="0">
            <a:noAutofit/>
          </a:bodyPr>
          <a:lstStyle/>
          <a:p>
            <a:pPr marL="0" marR="0" lvl="0" indent="0" algn="ctr" rtl="0">
              <a:lnSpc>
                <a:spcPct val="100000"/>
              </a:lnSpc>
              <a:spcBef>
                <a:spcPts val="0"/>
              </a:spcBef>
              <a:buClr>
                <a:srgbClr val="595959"/>
              </a:buClr>
              <a:buSzPct val="25000"/>
              <a:buFont typeface="Proxima Nova"/>
              <a:buNone/>
            </a:pPr>
            <a:r>
              <a:rPr lang="en-US" sz="2400" dirty="0">
                <a:solidFill>
                  <a:srgbClr val="595959"/>
                </a:solidFill>
                <a:latin typeface="Proxima Nova"/>
                <a:ea typeface="Proxima Nova"/>
                <a:cs typeface="Proxima Nova"/>
                <a:sym typeface="Proxima Nova"/>
              </a:rPr>
              <a:t>of companies surveyed by </a:t>
            </a:r>
            <a:r>
              <a:rPr lang="en-US" sz="2400" b="1" dirty="0">
                <a:solidFill>
                  <a:srgbClr val="595959"/>
                </a:solidFill>
                <a:latin typeface="Proxima Nova"/>
                <a:ea typeface="Proxima Nova"/>
                <a:cs typeface="Proxima Nova"/>
                <a:sym typeface="Proxima Nova"/>
              </a:rPr>
              <a:t>Gartner</a:t>
            </a:r>
            <a:r>
              <a:rPr lang="en-US" sz="2400" dirty="0">
                <a:solidFill>
                  <a:srgbClr val="595959"/>
                </a:solidFill>
                <a:latin typeface="Proxima Nova"/>
                <a:ea typeface="Proxima Nova"/>
                <a:cs typeface="Proxima Nova"/>
                <a:sym typeface="Proxima Nova"/>
              </a:rPr>
              <a:t> believe that customer experience will be their primary basis for competition in </a:t>
            </a:r>
            <a:r>
              <a:rPr lang="en-US" sz="2400" b="1" dirty="0" smtClean="0">
                <a:solidFill>
                  <a:srgbClr val="595959"/>
                </a:solidFill>
                <a:latin typeface="Proxima Nova"/>
                <a:ea typeface="Proxima Nova"/>
                <a:cs typeface="Proxima Nova"/>
                <a:sym typeface="Proxima Nova"/>
              </a:rPr>
              <a:t>2016 and beyond</a:t>
            </a:r>
            <a:endParaRPr lang="en-US" sz="2400" b="1" dirty="0">
              <a:solidFill>
                <a:srgbClr val="595959"/>
              </a:solidFill>
              <a:latin typeface="Proxima Nova"/>
              <a:ea typeface="Proxima Nova"/>
              <a:cs typeface="Proxima Nova"/>
              <a:sym typeface="Proxima Nova"/>
            </a:endParaRPr>
          </a:p>
        </p:txBody>
      </p:sp>
      <p:cxnSp>
        <p:nvCxnSpPr>
          <p:cNvPr id="427" name="Shape 427"/>
          <p:cNvCxnSpPr/>
          <p:nvPr/>
        </p:nvCxnSpPr>
        <p:spPr>
          <a:xfrm>
            <a:off x="8906368" y="4484926"/>
            <a:ext cx="0" cy="404100"/>
          </a:xfrm>
          <a:prstGeom prst="straightConnector1">
            <a:avLst/>
          </a:prstGeom>
          <a:noFill/>
          <a:ln w="19050" cap="flat" cmpd="sng">
            <a:solidFill>
              <a:srgbClr val="88C0DC"/>
            </a:solidFill>
            <a:prstDash val="dash"/>
            <a:miter/>
            <a:headEnd type="stealth" w="lg" len="lg"/>
            <a:tailEnd type="none" w="med" len="med"/>
          </a:ln>
        </p:spPr>
      </p:cxnSp>
      <p:cxnSp>
        <p:nvCxnSpPr>
          <p:cNvPr id="428" name="Shape 428"/>
          <p:cNvCxnSpPr/>
          <p:nvPr/>
        </p:nvCxnSpPr>
        <p:spPr>
          <a:xfrm rot="10800000" flipH="1">
            <a:off x="5723228" y="4902751"/>
            <a:ext cx="3199200" cy="16200"/>
          </a:xfrm>
          <a:prstGeom prst="straightConnector1">
            <a:avLst/>
          </a:prstGeom>
          <a:noFill/>
          <a:ln w="19050" cap="flat" cmpd="sng">
            <a:solidFill>
              <a:srgbClr val="88C0DC"/>
            </a:solidFill>
            <a:prstDash val="dash"/>
            <a:miter/>
            <a:headEnd type="none" w="med" len="med"/>
            <a:tailEnd type="none" w="med" len="med"/>
          </a:ln>
        </p:spPr>
      </p:cxnSp>
      <p:sp>
        <p:nvSpPr>
          <p:cNvPr id="429" name="Shape 429"/>
          <p:cNvSpPr txBox="1"/>
          <p:nvPr/>
        </p:nvSpPr>
        <p:spPr>
          <a:xfrm>
            <a:off x="7188200" y="6159300"/>
            <a:ext cx="4119000" cy="738600"/>
          </a:xfrm>
          <a:prstGeom prst="rect">
            <a:avLst/>
          </a:prstGeom>
          <a:noFill/>
          <a:ln>
            <a:noFill/>
          </a:ln>
        </p:spPr>
        <p:txBody>
          <a:bodyPr lIns="91425" tIns="45700" rIns="91425" bIns="45700" anchor="t" anchorCtr="0">
            <a:noAutofit/>
          </a:bodyPr>
          <a:lstStyle/>
          <a:p>
            <a:pPr marL="0" marR="0" lvl="0" indent="0" algn="r" rtl="0">
              <a:spcBef>
                <a:spcPts val="0"/>
              </a:spcBef>
              <a:buSzPct val="25000"/>
              <a:buNone/>
            </a:pPr>
            <a:r>
              <a:rPr lang="en-US" sz="1400" i="1" dirty="0">
                <a:solidFill>
                  <a:srgbClr val="AFABAB"/>
                </a:solidFill>
                <a:latin typeface="Proxima Nova"/>
                <a:ea typeface="Proxima Nova"/>
                <a:cs typeface="Proxima Nova"/>
                <a:sym typeface="Proxima Nova"/>
              </a:rPr>
              <a:t>Source: Gartner, Inc., Gartner Predicts a Customer Experience Battlefield, February 2015</a:t>
            </a:r>
          </a:p>
          <a:p>
            <a:pPr marL="0" marR="0" lvl="0" indent="0" algn="r" rtl="0">
              <a:spcBef>
                <a:spcPts val="0"/>
              </a:spcBef>
              <a:buNone/>
            </a:pPr>
            <a:endParaRPr sz="1400" i="1" dirty="0">
              <a:solidFill>
                <a:srgbClr val="AFABAB"/>
              </a:solidFill>
              <a:latin typeface="Proxima Nova"/>
              <a:ea typeface="Proxima Nova"/>
              <a:cs typeface="Proxima Nova"/>
              <a:sym typeface="Proxima Nova"/>
            </a:endParaRPr>
          </a:p>
        </p:txBody>
      </p:sp>
    </p:spTree>
  </p:cSld>
  <p:clrMapOvr>
    <a:masterClrMapping/>
  </p:clrMapOvr>
  <p:transition xmlns:p14="http://schemas.microsoft.com/office/powerpoint/2010/main" spd="slow">
    <p:cut/>
  </p:transition>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408"/>
        <p:cNvGrpSpPr/>
        <p:nvPr/>
      </p:nvGrpSpPr>
      <p:grpSpPr>
        <a:xfrm>
          <a:off x="0" y="0"/>
          <a:ext cx="0" cy="0"/>
          <a:chOff x="0" y="0"/>
          <a:chExt cx="0" cy="0"/>
        </a:xfrm>
      </p:grpSpPr>
      <p:pic>
        <p:nvPicPr>
          <p:cNvPr id="409" name="Shape 409"/>
          <p:cNvPicPr preferRelativeResize="0"/>
          <p:nvPr/>
        </p:nvPicPr>
        <p:blipFill rotWithShape="1">
          <a:blip r:embed="rId3">
            <a:alphaModFix/>
          </a:blip>
          <a:srcRect l="-1" t="6662" r="-1" b="19178"/>
          <a:stretch/>
        </p:blipFill>
        <p:spPr>
          <a:xfrm>
            <a:off x="1" y="0"/>
            <a:ext cx="12191997" cy="6858000"/>
          </a:xfrm>
          <a:prstGeom prst="rect">
            <a:avLst/>
          </a:prstGeom>
          <a:noFill/>
          <a:ln>
            <a:noFill/>
          </a:ln>
        </p:spPr>
      </p:pic>
      <p:sp>
        <p:nvSpPr>
          <p:cNvPr id="410" name="Shape 410"/>
          <p:cNvSpPr/>
          <p:nvPr/>
        </p:nvSpPr>
        <p:spPr>
          <a:xfrm>
            <a:off x="5230219" y="1412837"/>
            <a:ext cx="1601579" cy="3149580"/>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US" sz="19900" b="1" i="0" u="none" strike="noStrike" cap="none">
                <a:solidFill>
                  <a:schemeClr val="lt1"/>
                </a:solidFill>
                <a:latin typeface="Proxima Nova"/>
                <a:ea typeface="Proxima Nova"/>
                <a:cs typeface="Proxima Nova"/>
                <a:sym typeface="Proxima Nova"/>
              </a:rPr>
              <a:t>8</a:t>
            </a:r>
          </a:p>
        </p:txBody>
      </p:sp>
      <p:sp>
        <p:nvSpPr>
          <p:cNvPr id="411" name="Shape 411"/>
          <p:cNvSpPr/>
          <p:nvPr/>
        </p:nvSpPr>
        <p:spPr>
          <a:xfrm>
            <a:off x="4706837" y="3938287"/>
            <a:ext cx="3028903" cy="933588"/>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US" sz="5500" b="1">
                <a:solidFill>
                  <a:schemeClr val="lt1"/>
                </a:solidFill>
                <a:latin typeface="Proxima Nova"/>
                <a:ea typeface="Proxima Nova"/>
                <a:cs typeface="Proxima Nova"/>
                <a:sym typeface="Proxima Nova"/>
              </a:rPr>
              <a:t>seconds</a:t>
            </a:r>
          </a:p>
        </p:txBody>
      </p:sp>
      <p:sp>
        <p:nvSpPr>
          <p:cNvPr id="412" name="Shape 412"/>
          <p:cNvSpPr txBox="1"/>
          <p:nvPr/>
        </p:nvSpPr>
        <p:spPr>
          <a:xfrm>
            <a:off x="8547100" y="6476800"/>
            <a:ext cx="3636471" cy="307777"/>
          </a:xfrm>
          <a:prstGeom prst="rect">
            <a:avLst/>
          </a:prstGeom>
          <a:noFill/>
          <a:ln>
            <a:noFill/>
          </a:ln>
        </p:spPr>
        <p:txBody>
          <a:bodyPr lIns="91425" tIns="45700" rIns="91425" bIns="45700" anchor="t" anchorCtr="0">
            <a:noAutofit/>
          </a:bodyPr>
          <a:lstStyle/>
          <a:p>
            <a:pPr marL="0" marR="0" lvl="0" indent="0" algn="r" rtl="0">
              <a:spcBef>
                <a:spcPts val="0"/>
              </a:spcBef>
              <a:buSzPct val="25000"/>
              <a:buNone/>
            </a:pPr>
            <a:r>
              <a:rPr lang="en-US" sz="1400" i="1">
                <a:solidFill>
                  <a:srgbClr val="AEABAB"/>
                </a:solidFill>
                <a:latin typeface="Proxima Nova"/>
                <a:ea typeface="Proxima Nova"/>
                <a:cs typeface="Proxima Nova"/>
                <a:sym typeface="Proxima Nova"/>
              </a:rPr>
              <a:t>Source: Microsoft Research, Spring 2015</a:t>
            </a:r>
          </a:p>
        </p:txBody>
      </p:sp>
    </p:spTree>
  </p:cSld>
  <p:clrMapOvr>
    <a:masterClrMapping/>
  </p:clrMapOvr>
  <p:transition xmlns:p14="http://schemas.microsoft.com/office/powerpoint/2010/main" spd="slow">
    <p:cut/>
  </p:transition>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577"/>
        <p:cNvGrpSpPr/>
        <p:nvPr/>
      </p:nvGrpSpPr>
      <p:grpSpPr>
        <a:xfrm>
          <a:off x="0" y="0"/>
          <a:ext cx="0" cy="0"/>
          <a:chOff x="0" y="0"/>
          <a:chExt cx="0" cy="0"/>
        </a:xfrm>
      </p:grpSpPr>
      <p:cxnSp>
        <p:nvCxnSpPr>
          <p:cNvPr id="578" name="Shape 578"/>
          <p:cNvCxnSpPr/>
          <p:nvPr/>
        </p:nvCxnSpPr>
        <p:spPr>
          <a:xfrm>
            <a:off x="8906368" y="3818176"/>
            <a:ext cx="0" cy="404100"/>
          </a:xfrm>
          <a:prstGeom prst="straightConnector1">
            <a:avLst/>
          </a:prstGeom>
          <a:noFill/>
          <a:ln w="19050" cap="flat" cmpd="sng">
            <a:solidFill>
              <a:srgbClr val="88C0DC"/>
            </a:solidFill>
            <a:prstDash val="dash"/>
            <a:miter/>
            <a:headEnd type="stealth" w="lg" len="lg"/>
            <a:tailEnd type="none" w="med" len="med"/>
          </a:ln>
        </p:spPr>
      </p:cxnSp>
      <p:pic>
        <p:nvPicPr>
          <p:cNvPr id="579" name="Shape 579"/>
          <p:cNvPicPr preferRelativeResize="0"/>
          <p:nvPr/>
        </p:nvPicPr>
        <p:blipFill>
          <a:blip r:embed="rId3">
            <a:alphaModFix/>
          </a:blip>
          <a:stretch>
            <a:fillRect/>
          </a:stretch>
        </p:blipFill>
        <p:spPr>
          <a:xfrm>
            <a:off x="4851610" y="5978679"/>
            <a:ext cx="1177800" cy="547745"/>
          </a:xfrm>
          <a:prstGeom prst="rect">
            <a:avLst/>
          </a:prstGeom>
          <a:noFill/>
          <a:ln>
            <a:noFill/>
          </a:ln>
        </p:spPr>
      </p:pic>
      <p:pic>
        <p:nvPicPr>
          <p:cNvPr id="580" name="Shape 580"/>
          <p:cNvPicPr preferRelativeResize="0"/>
          <p:nvPr/>
        </p:nvPicPr>
        <p:blipFill>
          <a:blip r:embed="rId4">
            <a:alphaModFix/>
          </a:blip>
          <a:stretch>
            <a:fillRect/>
          </a:stretch>
        </p:blipFill>
        <p:spPr>
          <a:xfrm>
            <a:off x="7751300" y="6078725"/>
            <a:ext cx="1067387" cy="352499"/>
          </a:xfrm>
          <a:prstGeom prst="rect">
            <a:avLst/>
          </a:prstGeom>
          <a:noFill/>
          <a:ln>
            <a:noFill/>
          </a:ln>
        </p:spPr>
      </p:pic>
      <p:grpSp>
        <p:nvGrpSpPr>
          <p:cNvPr id="581" name="Shape 581"/>
          <p:cNvGrpSpPr/>
          <p:nvPr/>
        </p:nvGrpSpPr>
        <p:grpSpPr>
          <a:xfrm>
            <a:off x="868164" y="1227802"/>
            <a:ext cx="10312022" cy="3830936"/>
            <a:chOff x="436786" y="2216741"/>
            <a:chExt cx="9155661" cy="3508665"/>
          </a:xfrm>
        </p:grpSpPr>
        <p:sp>
          <p:nvSpPr>
            <p:cNvPr id="582" name="Shape 582"/>
            <p:cNvSpPr/>
            <p:nvPr/>
          </p:nvSpPr>
          <p:spPr>
            <a:xfrm>
              <a:off x="436786" y="2216741"/>
              <a:ext cx="4548408" cy="3508665"/>
            </a:xfrm>
            <a:custGeom>
              <a:avLst/>
              <a:gdLst/>
              <a:ahLst/>
              <a:cxnLst/>
              <a:rect l="0" t="0" r="0" b="0"/>
              <a:pathLst>
                <a:path w="304038" h="154686" extrusionOk="0">
                  <a:moveTo>
                    <a:pt x="0" y="131064"/>
                  </a:moveTo>
                  <a:lnTo>
                    <a:pt x="19050" y="130302"/>
                  </a:lnTo>
                  <a:lnTo>
                    <a:pt x="46863" y="126111"/>
                  </a:lnTo>
                  <a:lnTo>
                    <a:pt x="64008" y="121539"/>
                  </a:lnTo>
                  <a:lnTo>
                    <a:pt x="83058" y="113538"/>
                  </a:lnTo>
                  <a:lnTo>
                    <a:pt x="104394" y="101346"/>
                  </a:lnTo>
                  <a:lnTo>
                    <a:pt x="133350" y="80772"/>
                  </a:lnTo>
                  <a:lnTo>
                    <a:pt x="163449" y="54864"/>
                  </a:lnTo>
                  <a:lnTo>
                    <a:pt x="188214" y="35052"/>
                  </a:lnTo>
                  <a:lnTo>
                    <a:pt x="211074" y="21336"/>
                  </a:lnTo>
                  <a:lnTo>
                    <a:pt x="235077" y="10668"/>
                  </a:lnTo>
                  <a:lnTo>
                    <a:pt x="260604" y="3429"/>
                  </a:lnTo>
                  <a:lnTo>
                    <a:pt x="282321" y="1143"/>
                  </a:lnTo>
                  <a:lnTo>
                    <a:pt x="304038" y="0"/>
                  </a:lnTo>
                  <a:lnTo>
                    <a:pt x="304038" y="154686"/>
                  </a:lnTo>
                  <a:lnTo>
                    <a:pt x="0" y="154686"/>
                  </a:lnTo>
                  <a:close/>
                </a:path>
              </a:pathLst>
            </a:custGeom>
            <a:solidFill>
              <a:srgbClr val="8AC9E6"/>
            </a:solidFill>
            <a:ln>
              <a:noFill/>
            </a:ln>
          </p:spPr>
        </p:sp>
        <p:sp>
          <p:nvSpPr>
            <p:cNvPr id="585" name="Shape 585"/>
            <p:cNvSpPr/>
            <p:nvPr/>
          </p:nvSpPr>
          <p:spPr>
            <a:xfrm flipH="1">
              <a:off x="5044039" y="2216741"/>
              <a:ext cx="4548408" cy="3508665"/>
            </a:xfrm>
            <a:custGeom>
              <a:avLst/>
              <a:gdLst/>
              <a:ahLst/>
              <a:cxnLst/>
              <a:rect l="0" t="0" r="0" b="0"/>
              <a:pathLst>
                <a:path w="304038" h="154686" extrusionOk="0">
                  <a:moveTo>
                    <a:pt x="0" y="131064"/>
                  </a:moveTo>
                  <a:lnTo>
                    <a:pt x="19050" y="130302"/>
                  </a:lnTo>
                  <a:lnTo>
                    <a:pt x="46863" y="126111"/>
                  </a:lnTo>
                  <a:lnTo>
                    <a:pt x="64008" y="121539"/>
                  </a:lnTo>
                  <a:lnTo>
                    <a:pt x="83058" y="113538"/>
                  </a:lnTo>
                  <a:lnTo>
                    <a:pt x="104394" y="101346"/>
                  </a:lnTo>
                  <a:lnTo>
                    <a:pt x="133350" y="80772"/>
                  </a:lnTo>
                  <a:lnTo>
                    <a:pt x="163449" y="54864"/>
                  </a:lnTo>
                  <a:lnTo>
                    <a:pt x="188214" y="35052"/>
                  </a:lnTo>
                  <a:lnTo>
                    <a:pt x="211074" y="21336"/>
                  </a:lnTo>
                  <a:lnTo>
                    <a:pt x="235077" y="10668"/>
                  </a:lnTo>
                  <a:lnTo>
                    <a:pt x="260604" y="3429"/>
                  </a:lnTo>
                  <a:lnTo>
                    <a:pt x="282321" y="1143"/>
                  </a:lnTo>
                  <a:lnTo>
                    <a:pt x="304038" y="0"/>
                  </a:lnTo>
                  <a:lnTo>
                    <a:pt x="304038" y="154686"/>
                  </a:lnTo>
                  <a:lnTo>
                    <a:pt x="0" y="154686"/>
                  </a:lnTo>
                  <a:close/>
                </a:path>
              </a:pathLst>
            </a:custGeom>
            <a:solidFill>
              <a:schemeClr val="accent1">
                <a:lumMod val="60000"/>
                <a:lumOff val="40000"/>
              </a:schemeClr>
            </a:solidFill>
            <a:ln>
              <a:noFill/>
            </a:ln>
          </p:spPr>
        </p:sp>
      </p:grpSp>
      <p:sp>
        <p:nvSpPr>
          <p:cNvPr id="587" name="Shape 587"/>
          <p:cNvSpPr/>
          <p:nvPr/>
        </p:nvSpPr>
        <p:spPr>
          <a:xfrm>
            <a:off x="1939625" y="3988375"/>
            <a:ext cx="69300" cy="1177800"/>
          </a:xfrm>
          <a:prstGeom prst="rect">
            <a:avLst/>
          </a:prstGeom>
          <a:solidFill>
            <a:schemeClr val="lt1"/>
          </a:solidFill>
          <a:ln>
            <a:noFill/>
          </a:ln>
        </p:spPr>
        <p:txBody>
          <a:bodyPr lIns="91425" tIns="91425" rIns="91425" bIns="91425" anchor="ctr" anchorCtr="0">
            <a:noAutofit/>
          </a:bodyPr>
          <a:lstStyle/>
          <a:p>
            <a:pPr lvl="0">
              <a:spcBef>
                <a:spcPts val="0"/>
              </a:spcBef>
              <a:buNone/>
            </a:pPr>
            <a:endParaRPr/>
          </a:p>
        </p:txBody>
      </p:sp>
      <p:sp>
        <p:nvSpPr>
          <p:cNvPr id="588" name="Shape 588"/>
          <p:cNvSpPr/>
          <p:nvPr/>
        </p:nvSpPr>
        <p:spPr>
          <a:xfrm>
            <a:off x="3214225" y="2727625"/>
            <a:ext cx="69300" cy="2438700"/>
          </a:xfrm>
          <a:prstGeom prst="rect">
            <a:avLst/>
          </a:prstGeom>
          <a:solidFill>
            <a:schemeClr val="lt1"/>
          </a:solidFill>
          <a:ln>
            <a:noFill/>
          </a:ln>
        </p:spPr>
        <p:txBody>
          <a:bodyPr lIns="91425" tIns="91425" rIns="91425" bIns="91425" anchor="ctr" anchorCtr="0">
            <a:noAutofit/>
          </a:bodyPr>
          <a:lstStyle/>
          <a:p>
            <a:pPr lvl="0">
              <a:spcBef>
                <a:spcPts val="0"/>
              </a:spcBef>
              <a:buNone/>
            </a:pPr>
            <a:endParaRPr/>
          </a:p>
        </p:txBody>
      </p:sp>
      <p:sp>
        <p:nvSpPr>
          <p:cNvPr id="589" name="Shape 589"/>
          <p:cNvSpPr/>
          <p:nvPr/>
        </p:nvSpPr>
        <p:spPr>
          <a:xfrm>
            <a:off x="8631350" y="2727625"/>
            <a:ext cx="69300" cy="2438700"/>
          </a:xfrm>
          <a:prstGeom prst="rect">
            <a:avLst/>
          </a:prstGeom>
          <a:solidFill>
            <a:schemeClr val="lt1"/>
          </a:solidFill>
          <a:ln>
            <a:noFill/>
          </a:ln>
        </p:spPr>
        <p:txBody>
          <a:bodyPr lIns="91425" tIns="91425" rIns="91425" bIns="91425" anchor="ctr" anchorCtr="0">
            <a:noAutofit/>
          </a:bodyPr>
          <a:lstStyle/>
          <a:p>
            <a:pPr lvl="0">
              <a:spcBef>
                <a:spcPts val="0"/>
              </a:spcBef>
              <a:buNone/>
            </a:pPr>
            <a:endParaRPr/>
          </a:p>
        </p:txBody>
      </p:sp>
      <p:sp>
        <p:nvSpPr>
          <p:cNvPr id="590" name="Shape 590"/>
          <p:cNvSpPr txBox="1"/>
          <p:nvPr/>
        </p:nvSpPr>
        <p:spPr>
          <a:xfrm>
            <a:off x="838100" y="4592475"/>
            <a:ext cx="1177800" cy="404100"/>
          </a:xfrm>
          <a:prstGeom prst="rect">
            <a:avLst/>
          </a:prstGeom>
          <a:noFill/>
          <a:ln>
            <a:noFill/>
          </a:ln>
        </p:spPr>
        <p:txBody>
          <a:bodyPr lIns="91425" tIns="91425" rIns="91425" bIns="91425" anchor="b" anchorCtr="0">
            <a:noAutofit/>
          </a:bodyPr>
          <a:lstStyle/>
          <a:p>
            <a:pPr lvl="0" rtl="0">
              <a:spcBef>
                <a:spcPts val="0"/>
              </a:spcBef>
              <a:buNone/>
            </a:pPr>
            <a:r>
              <a:rPr lang="en-US" sz="1100" b="1">
                <a:solidFill>
                  <a:srgbClr val="0480BA"/>
                </a:solidFill>
                <a:latin typeface="Proxima Nova"/>
                <a:ea typeface="Proxima Nova"/>
                <a:cs typeface="Proxima Nova"/>
                <a:sym typeface="Proxima Nova"/>
              </a:rPr>
              <a:t>INNOVATORS</a:t>
            </a:r>
          </a:p>
        </p:txBody>
      </p:sp>
      <p:sp>
        <p:nvSpPr>
          <p:cNvPr id="591" name="Shape 591"/>
          <p:cNvSpPr txBox="1"/>
          <p:nvPr/>
        </p:nvSpPr>
        <p:spPr>
          <a:xfrm>
            <a:off x="2036425" y="4592475"/>
            <a:ext cx="1177800" cy="404100"/>
          </a:xfrm>
          <a:prstGeom prst="rect">
            <a:avLst/>
          </a:prstGeom>
          <a:noFill/>
          <a:ln>
            <a:noFill/>
          </a:ln>
        </p:spPr>
        <p:txBody>
          <a:bodyPr lIns="91425" tIns="91425" rIns="91425" bIns="91425" anchor="b" anchorCtr="0">
            <a:noAutofit/>
          </a:bodyPr>
          <a:lstStyle/>
          <a:p>
            <a:pPr lvl="0" algn="ctr" rtl="0">
              <a:spcBef>
                <a:spcPts val="0"/>
              </a:spcBef>
              <a:buNone/>
            </a:pPr>
            <a:r>
              <a:rPr lang="en-US" sz="1100" b="1">
                <a:solidFill>
                  <a:srgbClr val="0480BA"/>
                </a:solidFill>
                <a:latin typeface="Proxima Nova"/>
                <a:ea typeface="Proxima Nova"/>
                <a:cs typeface="Proxima Nova"/>
                <a:sym typeface="Proxima Nova"/>
              </a:rPr>
              <a:t>EARLY ADOPTERS</a:t>
            </a:r>
          </a:p>
        </p:txBody>
      </p:sp>
      <p:sp>
        <p:nvSpPr>
          <p:cNvPr id="592" name="Shape 592"/>
          <p:cNvSpPr txBox="1"/>
          <p:nvPr/>
        </p:nvSpPr>
        <p:spPr>
          <a:xfrm>
            <a:off x="3948350" y="4592475"/>
            <a:ext cx="1177800" cy="404100"/>
          </a:xfrm>
          <a:prstGeom prst="rect">
            <a:avLst/>
          </a:prstGeom>
          <a:noFill/>
          <a:ln>
            <a:noFill/>
          </a:ln>
        </p:spPr>
        <p:txBody>
          <a:bodyPr lIns="91425" tIns="91425" rIns="91425" bIns="91425" anchor="b" anchorCtr="0">
            <a:noAutofit/>
          </a:bodyPr>
          <a:lstStyle/>
          <a:p>
            <a:pPr lvl="0" algn="ctr" rtl="0">
              <a:spcBef>
                <a:spcPts val="0"/>
              </a:spcBef>
              <a:buNone/>
            </a:pPr>
            <a:r>
              <a:rPr lang="en-US" sz="1100" b="1">
                <a:solidFill>
                  <a:srgbClr val="0480BA"/>
                </a:solidFill>
                <a:latin typeface="Proxima Nova"/>
                <a:ea typeface="Proxima Nova"/>
                <a:cs typeface="Proxima Nova"/>
                <a:sym typeface="Proxima Nova"/>
              </a:rPr>
              <a:t>EARLY MAJORITY</a:t>
            </a:r>
          </a:p>
        </p:txBody>
      </p:sp>
      <p:sp>
        <p:nvSpPr>
          <p:cNvPr id="593" name="Shape 593"/>
          <p:cNvSpPr txBox="1"/>
          <p:nvPr/>
        </p:nvSpPr>
        <p:spPr>
          <a:xfrm>
            <a:off x="6810137" y="4592475"/>
            <a:ext cx="1177800" cy="404100"/>
          </a:xfrm>
          <a:prstGeom prst="rect">
            <a:avLst/>
          </a:prstGeom>
          <a:noFill/>
          <a:ln>
            <a:noFill/>
          </a:ln>
        </p:spPr>
        <p:txBody>
          <a:bodyPr lIns="91425" tIns="91425" rIns="91425" bIns="91425" anchor="b" anchorCtr="0">
            <a:noAutofit/>
          </a:bodyPr>
          <a:lstStyle/>
          <a:p>
            <a:pPr lvl="0" algn="ctr" rtl="0">
              <a:spcBef>
                <a:spcPts val="0"/>
              </a:spcBef>
              <a:buNone/>
            </a:pPr>
            <a:r>
              <a:rPr lang="en-US" sz="1100" b="1">
                <a:solidFill>
                  <a:srgbClr val="0480BA"/>
                </a:solidFill>
                <a:latin typeface="Proxima Nova"/>
                <a:ea typeface="Proxima Nova"/>
                <a:cs typeface="Proxima Nova"/>
                <a:sym typeface="Proxima Nova"/>
              </a:rPr>
              <a:t>LATE</a:t>
            </a:r>
          </a:p>
          <a:p>
            <a:pPr lvl="0" algn="ctr" rtl="0">
              <a:spcBef>
                <a:spcPts val="0"/>
              </a:spcBef>
              <a:buNone/>
            </a:pPr>
            <a:r>
              <a:rPr lang="en-US" sz="1100" b="1">
                <a:solidFill>
                  <a:srgbClr val="0480BA"/>
                </a:solidFill>
                <a:latin typeface="Proxima Nova"/>
                <a:ea typeface="Proxima Nova"/>
                <a:cs typeface="Proxima Nova"/>
                <a:sym typeface="Proxima Nova"/>
              </a:rPr>
              <a:t>MAJORITY</a:t>
            </a:r>
          </a:p>
        </p:txBody>
      </p:sp>
      <p:sp>
        <p:nvSpPr>
          <p:cNvPr id="594" name="Shape 594"/>
          <p:cNvSpPr txBox="1"/>
          <p:nvPr/>
        </p:nvSpPr>
        <p:spPr>
          <a:xfrm>
            <a:off x="9496437" y="4592475"/>
            <a:ext cx="1177800" cy="404100"/>
          </a:xfrm>
          <a:prstGeom prst="rect">
            <a:avLst/>
          </a:prstGeom>
          <a:noFill/>
          <a:ln>
            <a:noFill/>
          </a:ln>
        </p:spPr>
        <p:txBody>
          <a:bodyPr lIns="91425" tIns="91425" rIns="91425" bIns="91425" anchor="b" anchorCtr="0">
            <a:noAutofit/>
          </a:bodyPr>
          <a:lstStyle/>
          <a:p>
            <a:pPr lvl="0" algn="ctr" rtl="0">
              <a:spcBef>
                <a:spcPts val="0"/>
              </a:spcBef>
              <a:buNone/>
            </a:pPr>
            <a:r>
              <a:rPr lang="en-US" sz="1100" b="1">
                <a:solidFill>
                  <a:srgbClr val="0480BA"/>
                </a:solidFill>
                <a:latin typeface="Proxima Nova"/>
                <a:ea typeface="Proxima Nova"/>
                <a:cs typeface="Proxima Nova"/>
                <a:sym typeface="Proxima Nova"/>
              </a:rPr>
              <a:t>LAGGARDS</a:t>
            </a:r>
          </a:p>
        </p:txBody>
      </p:sp>
      <p:grpSp>
        <p:nvGrpSpPr>
          <p:cNvPr id="595" name="Shape 595"/>
          <p:cNvGrpSpPr/>
          <p:nvPr/>
        </p:nvGrpSpPr>
        <p:grpSpPr>
          <a:xfrm>
            <a:off x="950088" y="3013662"/>
            <a:ext cx="1483750" cy="1409425"/>
            <a:chOff x="2335775" y="2091675"/>
            <a:chExt cx="1483750" cy="1409425"/>
          </a:xfrm>
        </p:grpSpPr>
        <p:sp>
          <p:nvSpPr>
            <p:cNvPr id="596" name="Shape 596"/>
            <p:cNvSpPr/>
            <p:nvPr/>
          </p:nvSpPr>
          <p:spPr>
            <a:xfrm>
              <a:off x="2969625" y="3380200"/>
              <a:ext cx="120900" cy="120900"/>
            </a:xfrm>
            <a:prstGeom prst="ellipse">
              <a:avLst/>
            </a:prstGeom>
            <a:solidFill>
              <a:srgbClr val="FFFFFF"/>
            </a:solidFill>
            <a:ln w="38100" cap="flat" cmpd="sng">
              <a:solidFill>
                <a:srgbClr val="05425E"/>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cxnSp>
          <p:nvCxnSpPr>
            <p:cNvPr id="597" name="Shape 597"/>
            <p:cNvCxnSpPr>
              <a:stCxn id="596" idx="0"/>
            </p:cNvCxnSpPr>
            <p:nvPr/>
          </p:nvCxnSpPr>
          <p:spPr>
            <a:xfrm rot="10800000">
              <a:off x="3030075" y="2385100"/>
              <a:ext cx="0" cy="995100"/>
            </a:xfrm>
            <a:prstGeom prst="straightConnector1">
              <a:avLst/>
            </a:prstGeom>
            <a:noFill/>
            <a:ln w="19050" cap="flat" cmpd="sng">
              <a:solidFill>
                <a:srgbClr val="05425E"/>
              </a:solidFill>
              <a:prstDash val="solid"/>
              <a:round/>
              <a:headEnd type="none" w="lg" len="lg"/>
              <a:tailEnd type="none" w="lg" len="lg"/>
            </a:ln>
          </p:spPr>
        </p:cxnSp>
        <p:sp>
          <p:nvSpPr>
            <p:cNvPr id="598" name="Shape 598"/>
            <p:cNvSpPr/>
            <p:nvPr/>
          </p:nvSpPr>
          <p:spPr>
            <a:xfrm>
              <a:off x="2335775" y="2144050"/>
              <a:ext cx="1388400" cy="298500"/>
            </a:xfrm>
            <a:prstGeom prst="rect">
              <a:avLst/>
            </a:prstGeom>
            <a:solidFill>
              <a:srgbClr val="05425E"/>
            </a:solidFill>
            <a:ln w="9525" cap="flat" cmpd="sng">
              <a:solidFill>
                <a:srgbClr val="05425E"/>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599" name="Shape 599"/>
            <p:cNvSpPr txBox="1"/>
            <p:nvPr/>
          </p:nvSpPr>
          <p:spPr>
            <a:xfrm>
              <a:off x="2381325" y="2091675"/>
              <a:ext cx="1438200" cy="228900"/>
            </a:xfrm>
            <a:prstGeom prst="rect">
              <a:avLst/>
            </a:prstGeom>
            <a:noFill/>
            <a:ln>
              <a:noFill/>
            </a:ln>
          </p:spPr>
          <p:txBody>
            <a:bodyPr lIns="91425" tIns="91425" rIns="91425" bIns="91425" anchor="t" anchorCtr="0">
              <a:noAutofit/>
            </a:bodyPr>
            <a:lstStyle/>
            <a:p>
              <a:pPr lvl="0" algn="l" rtl="0">
                <a:spcBef>
                  <a:spcPts val="0"/>
                </a:spcBef>
                <a:buNone/>
              </a:pPr>
              <a:r>
                <a:rPr lang="en-US" dirty="0">
                  <a:solidFill>
                    <a:srgbClr val="FFFFFF"/>
                  </a:solidFill>
                  <a:latin typeface="Proxima Nova"/>
                  <a:ea typeface="Proxima Nova"/>
                  <a:cs typeface="Proxima Nova"/>
                  <a:sym typeface="Proxima Nova"/>
                </a:rPr>
                <a:t>Personalization</a:t>
              </a:r>
            </a:p>
          </p:txBody>
        </p:sp>
      </p:grpSp>
      <p:grpSp>
        <p:nvGrpSpPr>
          <p:cNvPr id="600" name="Shape 600"/>
          <p:cNvGrpSpPr/>
          <p:nvPr/>
        </p:nvGrpSpPr>
        <p:grpSpPr>
          <a:xfrm>
            <a:off x="2133243" y="2175992"/>
            <a:ext cx="1388400" cy="1409425"/>
            <a:chOff x="2335775" y="2091675"/>
            <a:chExt cx="1388400" cy="1409425"/>
          </a:xfrm>
        </p:grpSpPr>
        <p:sp>
          <p:nvSpPr>
            <p:cNvPr id="601" name="Shape 601"/>
            <p:cNvSpPr/>
            <p:nvPr/>
          </p:nvSpPr>
          <p:spPr>
            <a:xfrm>
              <a:off x="2969625" y="3380200"/>
              <a:ext cx="120900" cy="120900"/>
            </a:xfrm>
            <a:prstGeom prst="ellipse">
              <a:avLst/>
            </a:prstGeom>
            <a:solidFill>
              <a:srgbClr val="FFFFFF"/>
            </a:solidFill>
            <a:ln w="38100" cap="flat" cmpd="sng">
              <a:solidFill>
                <a:srgbClr val="05425E"/>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cxnSp>
          <p:nvCxnSpPr>
            <p:cNvPr id="602" name="Shape 602"/>
            <p:cNvCxnSpPr>
              <a:stCxn id="601" idx="0"/>
            </p:cNvCxnSpPr>
            <p:nvPr/>
          </p:nvCxnSpPr>
          <p:spPr>
            <a:xfrm rot="10800000">
              <a:off x="3030075" y="2385100"/>
              <a:ext cx="0" cy="995100"/>
            </a:xfrm>
            <a:prstGeom prst="straightConnector1">
              <a:avLst/>
            </a:prstGeom>
            <a:noFill/>
            <a:ln w="19050" cap="flat" cmpd="sng">
              <a:solidFill>
                <a:srgbClr val="05425E"/>
              </a:solidFill>
              <a:prstDash val="solid"/>
              <a:round/>
              <a:headEnd type="none" w="lg" len="lg"/>
              <a:tailEnd type="none" w="lg" len="lg"/>
            </a:ln>
          </p:spPr>
        </p:cxnSp>
        <p:sp>
          <p:nvSpPr>
            <p:cNvPr id="603" name="Shape 603"/>
            <p:cNvSpPr/>
            <p:nvPr/>
          </p:nvSpPr>
          <p:spPr>
            <a:xfrm>
              <a:off x="2335775" y="2144050"/>
              <a:ext cx="1388400" cy="298500"/>
            </a:xfrm>
            <a:prstGeom prst="rect">
              <a:avLst/>
            </a:prstGeom>
            <a:solidFill>
              <a:srgbClr val="05425E"/>
            </a:solidFill>
            <a:ln w="9525" cap="flat" cmpd="sng">
              <a:solidFill>
                <a:srgbClr val="05425E"/>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604" name="Shape 604"/>
            <p:cNvSpPr txBox="1"/>
            <p:nvPr/>
          </p:nvSpPr>
          <p:spPr>
            <a:xfrm>
              <a:off x="2380475" y="2091675"/>
              <a:ext cx="1299300" cy="228900"/>
            </a:xfrm>
            <a:prstGeom prst="rect">
              <a:avLst/>
            </a:prstGeom>
            <a:noFill/>
            <a:ln>
              <a:noFill/>
            </a:ln>
          </p:spPr>
          <p:txBody>
            <a:bodyPr lIns="91425" tIns="91425" rIns="91425" bIns="91425" anchor="t" anchorCtr="0">
              <a:noAutofit/>
            </a:bodyPr>
            <a:lstStyle/>
            <a:p>
              <a:pPr lvl="0" algn="ctr" rtl="0">
                <a:spcBef>
                  <a:spcPts val="0"/>
                </a:spcBef>
                <a:buNone/>
              </a:pPr>
              <a:r>
                <a:rPr lang="en-US" dirty="0">
                  <a:solidFill>
                    <a:srgbClr val="FFFFFF"/>
                  </a:solidFill>
                  <a:latin typeface="Proxima Nova"/>
                  <a:ea typeface="Proxima Nova"/>
                  <a:cs typeface="Proxima Nova"/>
                  <a:sym typeface="Proxima Nova"/>
                </a:rPr>
                <a:t>A/B Testing</a:t>
              </a:r>
            </a:p>
          </p:txBody>
        </p:sp>
      </p:grpSp>
      <p:grpSp>
        <p:nvGrpSpPr>
          <p:cNvPr id="605" name="Shape 605"/>
          <p:cNvGrpSpPr/>
          <p:nvPr/>
        </p:nvGrpSpPr>
        <p:grpSpPr>
          <a:xfrm>
            <a:off x="2744068" y="382171"/>
            <a:ext cx="3225539" cy="2505350"/>
            <a:chOff x="2712350" y="1031900"/>
            <a:chExt cx="3138250" cy="2505350"/>
          </a:xfrm>
        </p:grpSpPr>
        <p:grpSp>
          <p:nvGrpSpPr>
            <p:cNvPr id="606" name="Shape 606"/>
            <p:cNvGrpSpPr/>
            <p:nvPr/>
          </p:nvGrpSpPr>
          <p:grpSpPr>
            <a:xfrm>
              <a:off x="2712350" y="2127825"/>
              <a:ext cx="1388400" cy="1409425"/>
              <a:chOff x="2335775" y="2091675"/>
              <a:chExt cx="1388400" cy="1409425"/>
            </a:xfrm>
          </p:grpSpPr>
          <p:sp>
            <p:nvSpPr>
              <p:cNvPr id="607" name="Shape 607"/>
              <p:cNvSpPr/>
              <p:nvPr/>
            </p:nvSpPr>
            <p:spPr>
              <a:xfrm>
                <a:off x="2969625" y="3380200"/>
                <a:ext cx="120900" cy="120900"/>
              </a:xfrm>
              <a:prstGeom prst="ellipse">
                <a:avLst/>
              </a:prstGeom>
              <a:solidFill>
                <a:srgbClr val="FFFFFF"/>
              </a:solidFill>
              <a:ln w="38100" cap="flat" cmpd="sng">
                <a:solidFill>
                  <a:srgbClr val="05425E"/>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cxnSp>
            <p:nvCxnSpPr>
              <p:cNvPr id="608" name="Shape 608"/>
              <p:cNvCxnSpPr>
                <a:stCxn id="607" idx="0"/>
              </p:cNvCxnSpPr>
              <p:nvPr/>
            </p:nvCxnSpPr>
            <p:spPr>
              <a:xfrm rot="10800000">
                <a:off x="3030075" y="2385100"/>
                <a:ext cx="0" cy="995100"/>
              </a:xfrm>
              <a:prstGeom prst="straightConnector1">
                <a:avLst/>
              </a:prstGeom>
              <a:noFill/>
              <a:ln w="19050" cap="flat" cmpd="sng">
                <a:solidFill>
                  <a:srgbClr val="05425E"/>
                </a:solidFill>
                <a:prstDash val="solid"/>
                <a:round/>
                <a:headEnd type="none" w="lg" len="lg"/>
                <a:tailEnd type="none" w="lg" len="lg"/>
              </a:ln>
            </p:spPr>
          </p:cxnSp>
          <p:sp>
            <p:nvSpPr>
              <p:cNvPr id="609" name="Shape 609"/>
              <p:cNvSpPr/>
              <p:nvPr/>
            </p:nvSpPr>
            <p:spPr>
              <a:xfrm>
                <a:off x="2335775" y="2144050"/>
                <a:ext cx="1388400" cy="298500"/>
              </a:xfrm>
              <a:prstGeom prst="rect">
                <a:avLst/>
              </a:prstGeom>
              <a:solidFill>
                <a:srgbClr val="05425E"/>
              </a:solidFill>
              <a:ln w="9525" cap="flat" cmpd="sng">
                <a:solidFill>
                  <a:srgbClr val="05425E"/>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610" name="Shape 610"/>
              <p:cNvSpPr txBox="1"/>
              <p:nvPr/>
            </p:nvSpPr>
            <p:spPr>
              <a:xfrm>
                <a:off x="2380475" y="2091675"/>
                <a:ext cx="1299300" cy="228900"/>
              </a:xfrm>
              <a:prstGeom prst="rect">
                <a:avLst/>
              </a:prstGeom>
              <a:noFill/>
              <a:ln>
                <a:noFill/>
              </a:ln>
            </p:spPr>
            <p:txBody>
              <a:bodyPr lIns="91425" tIns="91425" rIns="91425" bIns="91425" anchor="t" anchorCtr="0">
                <a:noAutofit/>
              </a:bodyPr>
              <a:lstStyle/>
              <a:p>
                <a:pPr lvl="0" algn="ctr" rtl="0">
                  <a:spcBef>
                    <a:spcPts val="0"/>
                  </a:spcBef>
                  <a:buNone/>
                </a:pPr>
                <a:r>
                  <a:rPr lang="en-US" dirty="0">
                    <a:solidFill>
                      <a:srgbClr val="FFFFFF"/>
                    </a:solidFill>
                    <a:latin typeface="Proxima Nova"/>
                    <a:ea typeface="Proxima Nova"/>
                    <a:cs typeface="Proxima Nova"/>
                    <a:sym typeface="Proxima Nova"/>
                  </a:rPr>
                  <a:t>Mobile Web</a:t>
                </a:r>
              </a:p>
            </p:txBody>
          </p:sp>
        </p:grpSp>
        <p:grpSp>
          <p:nvGrpSpPr>
            <p:cNvPr id="611" name="Shape 611"/>
            <p:cNvGrpSpPr/>
            <p:nvPr/>
          </p:nvGrpSpPr>
          <p:grpSpPr>
            <a:xfrm>
              <a:off x="3521650" y="1470325"/>
              <a:ext cx="1388400" cy="1105900"/>
              <a:chOff x="2335775" y="2091675"/>
              <a:chExt cx="1388400" cy="1105900"/>
            </a:xfrm>
          </p:grpSpPr>
          <p:sp>
            <p:nvSpPr>
              <p:cNvPr id="612" name="Shape 612"/>
              <p:cNvSpPr/>
              <p:nvPr/>
            </p:nvSpPr>
            <p:spPr>
              <a:xfrm>
                <a:off x="2969625" y="3076675"/>
                <a:ext cx="120900" cy="120900"/>
              </a:xfrm>
              <a:prstGeom prst="ellipse">
                <a:avLst/>
              </a:prstGeom>
              <a:solidFill>
                <a:srgbClr val="FFFFFF"/>
              </a:solidFill>
              <a:ln w="38100" cap="flat" cmpd="sng">
                <a:solidFill>
                  <a:srgbClr val="05425E"/>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cxnSp>
            <p:nvCxnSpPr>
              <p:cNvPr id="613" name="Shape 613"/>
              <p:cNvCxnSpPr>
                <a:stCxn id="612" idx="0"/>
              </p:cNvCxnSpPr>
              <p:nvPr/>
            </p:nvCxnSpPr>
            <p:spPr>
              <a:xfrm rot="10800000">
                <a:off x="3030075" y="2385175"/>
                <a:ext cx="0" cy="691500"/>
              </a:xfrm>
              <a:prstGeom prst="straightConnector1">
                <a:avLst/>
              </a:prstGeom>
              <a:noFill/>
              <a:ln w="19050" cap="flat" cmpd="sng">
                <a:solidFill>
                  <a:srgbClr val="05425E"/>
                </a:solidFill>
                <a:prstDash val="solid"/>
                <a:round/>
                <a:headEnd type="none" w="lg" len="lg"/>
                <a:tailEnd type="none" w="lg" len="lg"/>
              </a:ln>
            </p:spPr>
          </p:cxnSp>
          <p:sp>
            <p:nvSpPr>
              <p:cNvPr id="614" name="Shape 614"/>
              <p:cNvSpPr/>
              <p:nvPr/>
            </p:nvSpPr>
            <p:spPr>
              <a:xfrm>
                <a:off x="2335775" y="2144050"/>
                <a:ext cx="1388400" cy="298500"/>
              </a:xfrm>
              <a:prstGeom prst="rect">
                <a:avLst/>
              </a:prstGeom>
              <a:solidFill>
                <a:srgbClr val="05425E"/>
              </a:solidFill>
              <a:ln w="9525" cap="flat" cmpd="sng">
                <a:solidFill>
                  <a:srgbClr val="05425E"/>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615" name="Shape 615"/>
              <p:cNvSpPr txBox="1"/>
              <p:nvPr/>
            </p:nvSpPr>
            <p:spPr>
              <a:xfrm>
                <a:off x="2380475" y="2091675"/>
                <a:ext cx="1299300" cy="228900"/>
              </a:xfrm>
              <a:prstGeom prst="rect">
                <a:avLst/>
              </a:prstGeom>
              <a:noFill/>
              <a:ln>
                <a:noFill/>
              </a:ln>
            </p:spPr>
            <p:txBody>
              <a:bodyPr lIns="91425" tIns="91425" rIns="91425" bIns="91425" anchor="t" anchorCtr="0">
                <a:noAutofit/>
              </a:bodyPr>
              <a:lstStyle/>
              <a:p>
                <a:pPr lvl="0" algn="ctr" rtl="0">
                  <a:spcBef>
                    <a:spcPts val="0"/>
                  </a:spcBef>
                  <a:buNone/>
                </a:pPr>
                <a:r>
                  <a:rPr lang="en-US">
                    <a:solidFill>
                      <a:srgbClr val="FFFFFF"/>
                    </a:solidFill>
                    <a:latin typeface="Proxima Nova"/>
                    <a:ea typeface="Proxima Nova"/>
                    <a:cs typeface="Proxima Nova"/>
                    <a:sym typeface="Proxima Nova"/>
                  </a:rPr>
                  <a:t>Native Mobile</a:t>
                </a:r>
              </a:p>
            </p:txBody>
          </p:sp>
        </p:grpSp>
        <p:grpSp>
          <p:nvGrpSpPr>
            <p:cNvPr id="616" name="Shape 616"/>
            <p:cNvGrpSpPr/>
            <p:nvPr/>
          </p:nvGrpSpPr>
          <p:grpSpPr>
            <a:xfrm>
              <a:off x="4462200" y="1031900"/>
              <a:ext cx="1388400" cy="955900"/>
              <a:chOff x="2335775" y="2091675"/>
              <a:chExt cx="1388400" cy="955900"/>
            </a:xfrm>
          </p:grpSpPr>
          <p:sp>
            <p:nvSpPr>
              <p:cNvPr id="617" name="Shape 617"/>
              <p:cNvSpPr/>
              <p:nvPr/>
            </p:nvSpPr>
            <p:spPr>
              <a:xfrm>
                <a:off x="2969625" y="2926675"/>
                <a:ext cx="120900" cy="120900"/>
              </a:xfrm>
              <a:prstGeom prst="ellipse">
                <a:avLst/>
              </a:prstGeom>
              <a:solidFill>
                <a:srgbClr val="FFFFFF"/>
              </a:solidFill>
              <a:ln w="38100" cap="flat" cmpd="sng">
                <a:solidFill>
                  <a:srgbClr val="05425E"/>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cxnSp>
            <p:nvCxnSpPr>
              <p:cNvPr id="618" name="Shape 618"/>
              <p:cNvCxnSpPr/>
              <p:nvPr/>
            </p:nvCxnSpPr>
            <p:spPr>
              <a:xfrm rot="10800000">
                <a:off x="3030075" y="2385175"/>
                <a:ext cx="0" cy="541500"/>
              </a:xfrm>
              <a:prstGeom prst="straightConnector1">
                <a:avLst/>
              </a:prstGeom>
              <a:noFill/>
              <a:ln w="19050" cap="flat" cmpd="sng">
                <a:solidFill>
                  <a:srgbClr val="05425E"/>
                </a:solidFill>
                <a:prstDash val="solid"/>
                <a:round/>
                <a:headEnd type="none" w="lg" len="lg"/>
                <a:tailEnd type="none" w="lg" len="lg"/>
              </a:ln>
            </p:spPr>
          </p:cxnSp>
          <p:sp>
            <p:nvSpPr>
              <p:cNvPr id="619" name="Shape 619"/>
              <p:cNvSpPr/>
              <p:nvPr/>
            </p:nvSpPr>
            <p:spPr>
              <a:xfrm>
                <a:off x="2335775" y="2144050"/>
                <a:ext cx="1388400" cy="298500"/>
              </a:xfrm>
              <a:prstGeom prst="rect">
                <a:avLst/>
              </a:prstGeom>
              <a:solidFill>
                <a:srgbClr val="05425E"/>
              </a:solidFill>
              <a:ln w="9525" cap="flat" cmpd="sng">
                <a:solidFill>
                  <a:srgbClr val="05425E"/>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620" name="Shape 620"/>
              <p:cNvSpPr txBox="1"/>
              <p:nvPr/>
            </p:nvSpPr>
            <p:spPr>
              <a:xfrm>
                <a:off x="2380475" y="2091675"/>
                <a:ext cx="1299300" cy="228900"/>
              </a:xfrm>
              <a:prstGeom prst="rect">
                <a:avLst/>
              </a:prstGeom>
              <a:noFill/>
              <a:ln>
                <a:noFill/>
              </a:ln>
            </p:spPr>
            <p:txBody>
              <a:bodyPr lIns="91425" tIns="91425" rIns="91425" bIns="91425" anchor="t" anchorCtr="0">
                <a:noAutofit/>
              </a:bodyPr>
              <a:lstStyle/>
              <a:p>
                <a:pPr lvl="0" algn="ctr" rtl="0">
                  <a:spcBef>
                    <a:spcPts val="0"/>
                  </a:spcBef>
                  <a:buNone/>
                </a:pPr>
                <a:r>
                  <a:rPr lang="en-US" dirty="0">
                    <a:solidFill>
                      <a:srgbClr val="FFFFFF"/>
                    </a:solidFill>
                    <a:latin typeface="Proxima Nova"/>
                    <a:ea typeface="Proxima Nova"/>
                    <a:cs typeface="Proxima Nova"/>
                    <a:sym typeface="Proxima Nova"/>
                  </a:rPr>
                  <a:t>Social</a:t>
                </a:r>
              </a:p>
            </p:txBody>
          </p:sp>
        </p:grpSp>
      </p:grpSp>
      <p:grpSp>
        <p:nvGrpSpPr>
          <p:cNvPr id="621" name="Shape 621"/>
          <p:cNvGrpSpPr/>
          <p:nvPr/>
        </p:nvGrpSpPr>
        <p:grpSpPr>
          <a:xfrm>
            <a:off x="5917650" y="437200"/>
            <a:ext cx="3239000" cy="2230075"/>
            <a:chOff x="5900475" y="1031900"/>
            <a:chExt cx="3239000" cy="2230075"/>
          </a:xfrm>
        </p:grpSpPr>
        <p:grpSp>
          <p:nvGrpSpPr>
            <p:cNvPr id="622" name="Shape 622"/>
            <p:cNvGrpSpPr/>
            <p:nvPr/>
          </p:nvGrpSpPr>
          <p:grpSpPr>
            <a:xfrm>
              <a:off x="5900475" y="1031900"/>
              <a:ext cx="1388400" cy="862075"/>
              <a:chOff x="2335775" y="2091675"/>
              <a:chExt cx="1388400" cy="862075"/>
            </a:xfrm>
          </p:grpSpPr>
          <p:sp>
            <p:nvSpPr>
              <p:cNvPr id="623" name="Shape 623"/>
              <p:cNvSpPr/>
              <p:nvPr/>
            </p:nvSpPr>
            <p:spPr>
              <a:xfrm>
                <a:off x="2969625" y="2832850"/>
                <a:ext cx="120900" cy="120900"/>
              </a:xfrm>
              <a:prstGeom prst="ellipse">
                <a:avLst/>
              </a:prstGeom>
              <a:solidFill>
                <a:srgbClr val="FFFFFF"/>
              </a:solidFill>
              <a:ln w="38100" cap="flat" cmpd="sng">
                <a:solidFill>
                  <a:srgbClr val="05425E"/>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cxnSp>
            <p:nvCxnSpPr>
              <p:cNvPr id="624" name="Shape 624"/>
              <p:cNvCxnSpPr>
                <a:stCxn id="623" idx="0"/>
              </p:cNvCxnSpPr>
              <p:nvPr/>
            </p:nvCxnSpPr>
            <p:spPr>
              <a:xfrm rot="10800000">
                <a:off x="3030075" y="2360050"/>
                <a:ext cx="0" cy="472800"/>
              </a:xfrm>
              <a:prstGeom prst="straightConnector1">
                <a:avLst/>
              </a:prstGeom>
              <a:noFill/>
              <a:ln w="19050" cap="flat" cmpd="sng">
                <a:solidFill>
                  <a:srgbClr val="05425E"/>
                </a:solidFill>
                <a:prstDash val="solid"/>
                <a:round/>
                <a:headEnd type="none" w="lg" len="lg"/>
                <a:tailEnd type="none" w="lg" len="lg"/>
              </a:ln>
            </p:spPr>
          </p:cxnSp>
          <p:sp>
            <p:nvSpPr>
              <p:cNvPr id="625" name="Shape 625"/>
              <p:cNvSpPr/>
              <p:nvPr/>
            </p:nvSpPr>
            <p:spPr>
              <a:xfrm>
                <a:off x="2335775" y="2144050"/>
                <a:ext cx="1388400" cy="298500"/>
              </a:xfrm>
              <a:prstGeom prst="rect">
                <a:avLst/>
              </a:prstGeom>
              <a:solidFill>
                <a:srgbClr val="05425E"/>
              </a:solidFill>
              <a:ln w="9525" cap="flat" cmpd="sng">
                <a:solidFill>
                  <a:srgbClr val="05425E"/>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626" name="Shape 626"/>
              <p:cNvSpPr txBox="1"/>
              <p:nvPr/>
            </p:nvSpPr>
            <p:spPr>
              <a:xfrm>
                <a:off x="2380475" y="2091675"/>
                <a:ext cx="1299300" cy="228900"/>
              </a:xfrm>
              <a:prstGeom prst="rect">
                <a:avLst/>
              </a:prstGeom>
              <a:noFill/>
              <a:ln>
                <a:noFill/>
              </a:ln>
            </p:spPr>
            <p:txBody>
              <a:bodyPr lIns="91425" tIns="91425" rIns="91425" bIns="91425" anchor="t" anchorCtr="0">
                <a:noAutofit/>
              </a:bodyPr>
              <a:lstStyle/>
              <a:p>
                <a:pPr lvl="0" algn="ctr" rtl="0">
                  <a:spcBef>
                    <a:spcPts val="0"/>
                  </a:spcBef>
                  <a:buNone/>
                </a:pPr>
                <a:r>
                  <a:rPr lang="en-US">
                    <a:solidFill>
                      <a:srgbClr val="FFFFFF"/>
                    </a:solidFill>
                    <a:latin typeface="Proxima Nova"/>
                    <a:ea typeface="Proxima Nova"/>
                    <a:cs typeface="Proxima Nova"/>
                    <a:sym typeface="Proxima Nova"/>
                  </a:rPr>
                  <a:t>Web Analytics</a:t>
                </a:r>
              </a:p>
            </p:txBody>
          </p:sp>
        </p:grpSp>
        <p:grpSp>
          <p:nvGrpSpPr>
            <p:cNvPr id="627" name="Shape 627"/>
            <p:cNvGrpSpPr/>
            <p:nvPr/>
          </p:nvGrpSpPr>
          <p:grpSpPr>
            <a:xfrm>
              <a:off x="6874450" y="1470325"/>
              <a:ext cx="1388400" cy="858400"/>
              <a:chOff x="2335775" y="2091675"/>
              <a:chExt cx="1388400" cy="858400"/>
            </a:xfrm>
          </p:grpSpPr>
          <p:sp>
            <p:nvSpPr>
              <p:cNvPr id="628" name="Shape 628"/>
              <p:cNvSpPr/>
              <p:nvPr/>
            </p:nvSpPr>
            <p:spPr>
              <a:xfrm>
                <a:off x="2969625" y="2829175"/>
                <a:ext cx="120900" cy="120900"/>
              </a:xfrm>
              <a:prstGeom prst="ellipse">
                <a:avLst/>
              </a:prstGeom>
              <a:solidFill>
                <a:srgbClr val="FFFFFF"/>
              </a:solidFill>
              <a:ln w="38100" cap="flat" cmpd="sng">
                <a:solidFill>
                  <a:srgbClr val="05425E"/>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cxnSp>
            <p:nvCxnSpPr>
              <p:cNvPr id="629" name="Shape 629"/>
              <p:cNvCxnSpPr>
                <a:stCxn id="628" idx="0"/>
              </p:cNvCxnSpPr>
              <p:nvPr/>
            </p:nvCxnSpPr>
            <p:spPr>
              <a:xfrm rot="10800000">
                <a:off x="3030075" y="2385175"/>
                <a:ext cx="0" cy="444000"/>
              </a:xfrm>
              <a:prstGeom prst="straightConnector1">
                <a:avLst/>
              </a:prstGeom>
              <a:noFill/>
              <a:ln w="19050" cap="flat" cmpd="sng">
                <a:solidFill>
                  <a:srgbClr val="05425E"/>
                </a:solidFill>
                <a:prstDash val="solid"/>
                <a:round/>
                <a:headEnd type="none" w="lg" len="lg"/>
                <a:tailEnd type="none" w="lg" len="lg"/>
              </a:ln>
            </p:spPr>
          </p:cxnSp>
          <p:sp>
            <p:nvSpPr>
              <p:cNvPr id="630" name="Shape 630"/>
              <p:cNvSpPr/>
              <p:nvPr/>
            </p:nvSpPr>
            <p:spPr>
              <a:xfrm>
                <a:off x="2335775" y="2144050"/>
                <a:ext cx="1388400" cy="298500"/>
              </a:xfrm>
              <a:prstGeom prst="rect">
                <a:avLst/>
              </a:prstGeom>
              <a:solidFill>
                <a:srgbClr val="05425E"/>
              </a:solidFill>
              <a:ln w="9525" cap="flat" cmpd="sng">
                <a:solidFill>
                  <a:srgbClr val="05425E"/>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631" name="Shape 631"/>
              <p:cNvSpPr txBox="1"/>
              <p:nvPr/>
            </p:nvSpPr>
            <p:spPr>
              <a:xfrm>
                <a:off x="2380475" y="2091675"/>
                <a:ext cx="1299300" cy="228900"/>
              </a:xfrm>
              <a:prstGeom prst="rect">
                <a:avLst/>
              </a:prstGeom>
              <a:noFill/>
              <a:ln>
                <a:noFill/>
              </a:ln>
            </p:spPr>
            <p:txBody>
              <a:bodyPr lIns="91425" tIns="91425" rIns="91425" bIns="91425" anchor="t" anchorCtr="0">
                <a:noAutofit/>
              </a:bodyPr>
              <a:lstStyle/>
              <a:p>
                <a:pPr lvl="0" algn="ctr" rtl="0">
                  <a:spcBef>
                    <a:spcPts val="0"/>
                  </a:spcBef>
                  <a:buNone/>
                </a:pPr>
                <a:r>
                  <a:rPr lang="en-US">
                    <a:solidFill>
                      <a:srgbClr val="FFFFFF"/>
                    </a:solidFill>
                    <a:latin typeface="Proxima Nova"/>
                    <a:ea typeface="Proxima Nova"/>
                    <a:cs typeface="Proxima Nova"/>
                    <a:sym typeface="Proxima Nova"/>
                  </a:rPr>
                  <a:t>CRM</a:t>
                </a:r>
              </a:p>
            </p:txBody>
          </p:sp>
        </p:grpSp>
        <p:grpSp>
          <p:nvGrpSpPr>
            <p:cNvPr id="632" name="Shape 632"/>
            <p:cNvGrpSpPr/>
            <p:nvPr/>
          </p:nvGrpSpPr>
          <p:grpSpPr>
            <a:xfrm>
              <a:off x="7751075" y="1940175"/>
              <a:ext cx="1388400" cy="1321800"/>
              <a:chOff x="2335775" y="2091675"/>
              <a:chExt cx="1388400" cy="1321800"/>
            </a:xfrm>
          </p:grpSpPr>
          <p:sp>
            <p:nvSpPr>
              <p:cNvPr id="633" name="Shape 633"/>
              <p:cNvSpPr/>
              <p:nvPr/>
            </p:nvSpPr>
            <p:spPr>
              <a:xfrm>
                <a:off x="2969625" y="3292575"/>
                <a:ext cx="120900" cy="120900"/>
              </a:xfrm>
              <a:prstGeom prst="ellipse">
                <a:avLst/>
              </a:prstGeom>
              <a:solidFill>
                <a:srgbClr val="FFFFFF"/>
              </a:solidFill>
              <a:ln w="38100" cap="flat" cmpd="sng">
                <a:solidFill>
                  <a:srgbClr val="05425E"/>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cxnSp>
            <p:nvCxnSpPr>
              <p:cNvPr id="634" name="Shape 634"/>
              <p:cNvCxnSpPr>
                <a:stCxn id="633" idx="0"/>
              </p:cNvCxnSpPr>
              <p:nvPr/>
            </p:nvCxnSpPr>
            <p:spPr>
              <a:xfrm rot="10800000">
                <a:off x="3030075" y="2385075"/>
                <a:ext cx="0" cy="907500"/>
              </a:xfrm>
              <a:prstGeom prst="straightConnector1">
                <a:avLst/>
              </a:prstGeom>
              <a:noFill/>
              <a:ln w="19050" cap="flat" cmpd="sng">
                <a:solidFill>
                  <a:srgbClr val="05425E"/>
                </a:solidFill>
                <a:prstDash val="solid"/>
                <a:round/>
                <a:headEnd type="none" w="lg" len="lg"/>
                <a:tailEnd type="none" w="lg" len="lg"/>
              </a:ln>
            </p:spPr>
          </p:cxnSp>
          <p:sp>
            <p:nvSpPr>
              <p:cNvPr id="635" name="Shape 635"/>
              <p:cNvSpPr/>
              <p:nvPr/>
            </p:nvSpPr>
            <p:spPr>
              <a:xfrm>
                <a:off x="2335775" y="2144050"/>
                <a:ext cx="1388400" cy="298500"/>
              </a:xfrm>
              <a:prstGeom prst="rect">
                <a:avLst/>
              </a:prstGeom>
              <a:solidFill>
                <a:srgbClr val="05425E"/>
              </a:solidFill>
              <a:ln w="9525" cap="flat" cmpd="sng">
                <a:solidFill>
                  <a:srgbClr val="05425E"/>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636" name="Shape 636"/>
              <p:cNvSpPr txBox="1"/>
              <p:nvPr/>
            </p:nvSpPr>
            <p:spPr>
              <a:xfrm>
                <a:off x="2380325" y="2091675"/>
                <a:ext cx="1299300" cy="228900"/>
              </a:xfrm>
              <a:prstGeom prst="rect">
                <a:avLst/>
              </a:prstGeom>
              <a:noFill/>
              <a:ln>
                <a:noFill/>
              </a:ln>
            </p:spPr>
            <p:txBody>
              <a:bodyPr lIns="91425" tIns="91425" rIns="91425" bIns="91425" anchor="t" anchorCtr="0">
                <a:noAutofit/>
              </a:bodyPr>
              <a:lstStyle/>
              <a:p>
                <a:pPr lvl="0" algn="ctr" rtl="0">
                  <a:spcBef>
                    <a:spcPts val="0"/>
                  </a:spcBef>
                  <a:buNone/>
                </a:pPr>
                <a:r>
                  <a:rPr lang="en-US">
                    <a:solidFill>
                      <a:srgbClr val="FFFFFF"/>
                    </a:solidFill>
                    <a:latin typeface="Proxima Nova"/>
                    <a:ea typeface="Proxima Nova"/>
                    <a:cs typeface="Proxima Nova"/>
                    <a:sym typeface="Proxima Nova"/>
                  </a:rPr>
                  <a:t>Paid Search</a:t>
                </a:r>
              </a:p>
            </p:txBody>
          </p:sp>
        </p:grpSp>
      </p:grpSp>
      <p:grpSp>
        <p:nvGrpSpPr>
          <p:cNvPr id="637" name="Shape 637"/>
          <p:cNvGrpSpPr/>
          <p:nvPr/>
        </p:nvGrpSpPr>
        <p:grpSpPr>
          <a:xfrm>
            <a:off x="8574200" y="2261150"/>
            <a:ext cx="2511175" cy="2147137"/>
            <a:chOff x="8574200" y="2927900"/>
            <a:chExt cx="2511175" cy="2147137"/>
          </a:xfrm>
        </p:grpSpPr>
        <p:grpSp>
          <p:nvGrpSpPr>
            <p:cNvPr id="638" name="Shape 638"/>
            <p:cNvGrpSpPr/>
            <p:nvPr/>
          </p:nvGrpSpPr>
          <p:grpSpPr>
            <a:xfrm>
              <a:off x="8574200" y="2927900"/>
              <a:ext cx="1388400" cy="1321800"/>
              <a:chOff x="2335775" y="2091675"/>
              <a:chExt cx="1388400" cy="1321800"/>
            </a:xfrm>
          </p:grpSpPr>
          <p:sp>
            <p:nvSpPr>
              <p:cNvPr id="639" name="Shape 639"/>
              <p:cNvSpPr/>
              <p:nvPr/>
            </p:nvSpPr>
            <p:spPr>
              <a:xfrm>
                <a:off x="2969625" y="3292575"/>
                <a:ext cx="120900" cy="120900"/>
              </a:xfrm>
              <a:prstGeom prst="ellipse">
                <a:avLst/>
              </a:prstGeom>
              <a:solidFill>
                <a:srgbClr val="FFFFFF"/>
              </a:solidFill>
              <a:ln w="38100" cap="flat" cmpd="sng">
                <a:solidFill>
                  <a:srgbClr val="05425E"/>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cxnSp>
            <p:nvCxnSpPr>
              <p:cNvPr id="640" name="Shape 640"/>
              <p:cNvCxnSpPr>
                <a:stCxn id="639" idx="0"/>
              </p:cNvCxnSpPr>
              <p:nvPr/>
            </p:nvCxnSpPr>
            <p:spPr>
              <a:xfrm rot="10800000">
                <a:off x="3030075" y="2385075"/>
                <a:ext cx="0" cy="907500"/>
              </a:xfrm>
              <a:prstGeom prst="straightConnector1">
                <a:avLst/>
              </a:prstGeom>
              <a:noFill/>
              <a:ln w="19050" cap="flat" cmpd="sng">
                <a:solidFill>
                  <a:srgbClr val="05425E"/>
                </a:solidFill>
                <a:prstDash val="solid"/>
                <a:round/>
                <a:headEnd type="none" w="lg" len="lg"/>
                <a:tailEnd type="none" w="lg" len="lg"/>
              </a:ln>
            </p:spPr>
          </p:cxnSp>
          <p:sp>
            <p:nvSpPr>
              <p:cNvPr id="641" name="Shape 641"/>
              <p:cNvSpPr/>
              <p:nvPr/>
            </p:nvSpPr>
            <p:spPr>
              <a:xfrm>
                <a:off x="2335775" y="2144050"/>
                <a:ext cx="1388400" cy="298500"/>
              </a:xfrm>
              <a:prstGeom prst="rect">
                <a:avLst/>
              </a:prstGeom>
              <a:solidFill>
                <a:srgbClr val="05425E"/>
              </a:solidFill>
              <a:ln w="9525" cap="flat" cmpd="sng">
                <a:solidFill>
                  <a:srgbClr val="05425E"/>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642" name="Shape 642"/>
              <p:cNvSpPr txBox="1"/>
              <p:nvPr/>
            </p:nvSpPr>
            <p:spPr>
              <a:xfrm>
                <a:off x="2380325" y="2091675"/>
                <a:ext cx="1299300" cy="228900"/>
              </a:xfrm>
              <a:prstGeom prst="rect">
                <a:avLst/>
              </a:prstGeom>
              <a:noFill/>
              <a:ln>
                <a:noFill/>
              </a:ln>
            </p:spPr>
            <p:txBody>
              <a:bodyPr lIns="91425" tIns="91425" rIns="91425" bIns="91425" anchor="t" anchorCtr="0">
                <a:noAutofit/>
              </a:bodyPr>
              <a:lstStyle/>
              <a:p>
                <a:pPr lvl="0" algn="ctr" rtl="0">
                  <a:spcBef>
                    <a:spcPts val="0"/>
                  </a:spcBef>
                  <a:buNone/>
                </a:pPr>
                <a:r>
                  <a:rPr lang="en-US">
                    <a:solidFill>
                      <a:srgbClr val="FFFFFF"/>
                    </a:solidFill>
                    <a:latin typeface="Proxima Nova"/>
                    <a:ea typeface="Proxima Nova"/>
                    <a:cs typeface="Proxima Nova"/>
                    <a:sym typeface="Proxima Nova"/>
                  </a:rPr>
                  <a:t>Email</a:t>
                </a:r>
              </a:p>
            </p:txBody>
          </p:sp>
        </p:grpSp>
        <p:grpSp>
          <p:nvGrpSpPr>
            <p:cNvPr id="643" name="Shape 643"/>
            <p:cNvGrpSpPr/>
            <p:nvPr/>
          </p:nvGrpSpPr>
          <p:grpSpPr>
            <a:xfrm>
              <a:off x="9112100" y="3451512"/>
              <a:ext cx="1388400" cy="1321800"/>
              <a:chOff x="2335775" y="2091675"/>
              <a:chExt cx="1388400" cy="1321800"/>
            </a:xfrm>
          </p:grpSpPr>
          <p:sp>
            <p:nvSpPr>
              <p:cNvPr id="644" name="Shape 644"/>
              <p:cNvSpPr/>
              <p:nvPr/>
            </p:nvSpPr>
            <p:spPr>
              <a:xfrm>
                <a:off x="2969625" y="3292575"/>
                <a:ext cx="120900" cy="120900"/>
              </a:xfrm>
              <a:prstGeom prst="ellipse">
                <a:avLst/>
              </a:prstGeom>
              <a:solidFill>
                <a:srgbClr val="FFFFFF"/>
              </a:solidFill>
              <a:ln w="38100" cap="flat" cmpd="sng">
                <a:solidFill>
                  <a:srgbClr val="05425E"/>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cxnSp>
            <p:nvCxnSpPr>
              <p:cNvPr id="645" name="Shape 645"/>
              <p:cNvCxnSpPr>
                <a:stCxn id="644" idx="0"/>
              </p:cNvCxnSpPr>
              <p:nvPr/>
            </p:nvCxnSpPr>
            <p:spPr>
              <a:xfrm rot="10800000">
                <a:off x="3030075" y="2385075"/>
                <a:ext cx="0" cy="907500"/>
              </a:xfrm>
              <a:prstGeom prst="straightConnector1">
                <a:avLst/>
              </a:prstGeom>
              <a:noFill/>
              <a:ln w="19050" cap="flat" cmpd="sng">
                <a:solidFill>
                  <a:srgbClr val="05425E"/>
                </a:solidFill>
                <a:prstDash val="solid"/>
                <a:round/>
                <a:headEnd type="none" w="lg" len="lg"/>
                <a:tailEnd type="none" w="lg" len="lg"/>
              </a:ln>
            </p:spPr>
          </p:cxnSp>
          <p:sp>
            <p:nvSpPr>
              <p:cNvPr id="646" name="Shape 646"/>
              <p:cNvSpPr/>
              <p:nvPr/>
            </p:nvSpPr>
            <p:spPr>
              <a:xfrm>
                <a:off x="2335775" y="2144050"/>
                <a:ext cx="1388400" cy="298500"/>
              </a:xfrm>
              <a:prstGeom prst="rect">
                <a:avLst/>
              </a:prstGeom>
              <a:solidFill>
                <a:srgbClr val="05425E"/>
              </a:solidFill>
              <a:ln w="9525" cap="flat" cmpd="sng">
                <a:solidFill>
                  <a:srgbClr val="05425E"/>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647" name="Shape 647"/>
              <p:cNvSpPr txBox="1"/>
              <p:nvPr/>
            </p:nvSpPr>
            <p:spPr>
              <a:xfrm>
                <a:off x="2380325" y="2091675"/>
                <a:ext cx="1299300" cy="228900"/>
              </a:xfrm>
              <a:prstGeom prst="rect">
                <a:avLst/>
              </a:prstGeom>
              <a:noFill/>
              <a:ln>
                <a:noFill/>
              </a:ln>
            </p:spPr>
            <p:txBody>
              <a:bodyPr lIns="91425" tIns="91425" rIns="91425" bIns="91425" anchor="t" anchorCtr="0">
                <a:noAutofit/>
              </a:bodyPr>
              <a:lstStyle/>
              <a:p>
                <a:pPr lvl="0" algn="ctr" rtl="0">
                  <a:spcBef>
                    <a:spcPts val="0"/>
                  </a:spcBef>
                  <a:buNone/>
                </a:pPr>
                <a:r>
                  <a:rPr lang="en-US">
                    <a:solidFill>
                      <a:srgbClr val="FFFFFF"/>
                    </a:solidFill>
                    <a:latin typeface="Proxima Nova"/>
                    <a:ea typeface="Proxima Nova"/>
                    <a:cs typeface="Proxima Nova"/>
                    <a:sym typeface="Proxima Nova"/>
                  </a:rPr>
                  <a:t>Display</a:t>
                </a:r>
              </a:p>
            </p:txBody>
          </p:sp>
        </p:grpSp>
        <p:grpSp>
          <p:nvGrpSpPr>
            <p:cNvPr id="648" name="Shape 648"/>
            <p:cNvGrpSpPr/>
            <p:nvPr/>
          </p:nvGrpSpPr>
          <p:grpSpPr>
            <a:xfrm>
              <a:off x="9696975" y="3952812"/>
              <a:ext cx="1388400" cy="1122225"/>
              <a:chOff x="2335775" y="2091675"/>
              <a:chExt cx="1388400" cy="1122225"/>
            </a:xfrm>
          </p:grpSpPr>
          <p:sp>
            <p:nvSpPr>
              <p:cNvPr id="649" name="Shape 649"/>
              <p:cNvSpPr/>
              <p:nvPr/>
            </p:nvSpPr>
            <p:spPr>
              <a:xfrm>
                <a:off x="2969625" y="3093000"/>
                <a:ext cx="120900" cy="120900"/>
              </a:xfrm>
              <a:prstGeom prst="ellipse">
                <a:avLst/>
              </a:prstGeom>
              <a:solidFill>
                <a:srgbClr val="FFFFFF"/>
              </a:solidFill>
              <a:ln w="38100" cap="flat" cmpd="sng">
                <a:solidFill>
                  <a:srgbClr val="05425E"/>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cxnSp>
            <p:nvCxnSpPr>
              <p:cNvPr id="650" name="Shape 650"/>
              <p:cNvCxnSpPr>
                <a:stCxn id="649" idx="0"/>
              </p:cNvCxnSpPr>
              <p:nvPr/>
            </p:nvCxnSpPr>
            <p:spPr>
              <a:xfrm rot="10800000">
                <a:off x="3030075" y="2185500"/>
                <a:ext cx="0" cy="907500"/>
              </a:xfrm>
              <a:prstGeom prst="straightConnector1">
                <a:avLst/>
              </a:prstGeom>
              <a:noFill/>
              <a:ln w="19050" cap="flat" cmpd="sng">
                <a:solidFill>
                  <a:srgbClr val="05425E"/>
                </a:solidFill>
                <a:prstDash val="solid"/>
                <a:round/>
                <a:headEnd type="none" w="lg" len="lg"/>
                <a:tailEnd type="none" w="lg" len="lg"/>
              </a:ln>
            </p:spPr>
          </p:cxnSp>
          <p:sp>
            <p:nvSpPr>
              <p:cNvPr id="651" name="Shape 651"/>
              <p:cNvSpPr/>
              <p:nvPr/>
            </p:nvSpPr>
            <p:spPr>
              <a:xfrm>
                <a:off x="2335775" y="2144050"/>
                <a:ext cx="1388400" cy="298500"/>
              </a:xfrm>
              <a:prstGeom prst="rect">
                <a:avLst/>
              </a:prstGeom>
              <a:solidFill>
                <a:srgbClr val="05425E"/>
              </a:solidFill>
              <a:ln w="9525" cap="flat" cmpd="sng">
                <a:solidFill>
                  <a:srgbClr val="05425E"/>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652" name="Shape 652"/>
              <p:cNvSpPr txBox="1"/>
              <p:nvPr/>
            </p:nvSpPr>
            <p:spPr>
              <a:xfrm>
                <a:off x="2380325" y="2091675"/>
                <a:ext cx="1299300" cy="228900"/>
              </a:xfrm>
              <a:prstGeom prst="rect">
                <a:avLst/>
              </a:prstGeom>
              <a:noFill/>
              <a:ln>
                <a:noFill/>
              </a:ln>
            </p:spPr>
            <p:txBody>
              <a:bodyPr lIns="91425" tIns="91425" rIns="91425" bIns="91425" anchor="t" anchorCtr="0">
                <a:noAutofit/>
              </a:bodyPr>
              <a:lstStyle/>
              <a:p>
                <a:pPr lvl="0" algn="ctr" rtl="0">
                  <a:spcBef>
                    <a:spcPts val="0"/>
                  </a:spcBef>
                  <a:buNone/>
                </a:pPr>
                <a:r>
                  <a:rPr lang="en-US">
                    <a:solidFill>
                      <a:srgbClr val="FFFFFF"/>
                    </a:solidFill>
                    <a:latin typeface="Proxima Nova"/>
                    <a:ea typeface="Proxima Nova"/>
                    <a:cs typeface="Proxima Nova"/>
                    <a:sym typeface="Proxima Nova"/>
                  </a:rPr>
                  <a:t>Website</a:t>
                </a:r>
              </a:p>
            </p:txBody>
          </p:sp>
        </p:grpSp>
      </p:grpSp>
      <p:sp>
        <p:nvSpPr>
          <p:cNvPr id="653" name="Shape 653"/>
          <p:cNvSpPr/>
          <p:nvPr/>
        </p:nvSpPr>
        <p:spPr>
          <a:xfrm>
            <a:off x="8401052" y="5191125"/>
            <a:ext cx="2789328" cy="104783"/>
          </a:xfrm>
          <a:custGeom>
            <a:avLst/>
            <a:gdLst/>
            <a:ahLst/>
            <a:cxnLst/>
            <a:rect l="0" t="0" r="0" b="0"/>
            <a:pathLst>
              <a:path w="411861" h="8763" extrusionOk="0">
                <a:moveTo>
                  <a:pt x="0" y="0"/>
                </a:moveTo>
                <a:lnTo>
                  <a:pt x="0" y="8763"/>
                </a:lnTo>
                <a:lnTo>
                  <a:pt x="411861" y="8763"/>
                </a:lnTo>
                <a:lnTo>
                  <a:pt x="411861" y="381"/>
                </a:lnTo>
              </a:path>
            </a:pathLst>
          </a:custGeom>
          <a:noFill/>
          <a:ln w="19050" cap="flat" cmpd="sng">
            <a:solidFill>
              <a:srgbClr val="999999"/>
            </a:solidFill>
            <a:prstDash val="solid"/>
            <a:round/>
            <a:headEnd type="none" w="lg" len="lg"/>
            <a:tailEnd type="none" w="lg" len="lg"/>
          </a:ln>
        </p:spPr>
      </p:sp>
      <p:pic>
        <p:nvPicPr>
          <p:cNvPr id="654" name="Shape 654"/>
          <p:cNvPicPr preferRelativeResize="0"/>
          <p:nvPr/>
        </p:nvPicPr>
        <p:blipFill>
          <a:blip r:embed="rId5">
            <a:alphaModFix/>
          </a:blip>
          <a:stretch>
            <a:fillRect/>
          </a:stretch>
        </p:blipFill>
        <p:spPr>
          <a:xfrm>
            <a:off x="929637" y="-6493775"/>
            <a:ext cx="9744600" cy="5827749"/>
          </a:xfrm>
          <a:prstGeom prst="rect">
            <a:avLst/>
          </a:prstGeom>
          <a:noFill/>
          <a:ln>
            <a:noFill/>
          </a:ln>
        </p:spPr>
      </p:pic>
      <p:sp>
        <p:nvSpPr>
          <p:cNvPr id="655" name="Shape 655"/>
          <p:cNvSpPr/>
          <p:nvPr/>
        </p:nvSpPr>
        <p:spPr>
          <a:xfrm>
            <a:off x="5214875" y="5191125"/>
            <a:ext cx="3047771" cy="104783"/>
          </a:xfrm>
          <a:custGeom>
            <a:avLst/>
            <a:gdLst/>
            <a:ahLst/>
            <a:cxnLst/>
            <a:rect l="0" t="0" r="0" b="0"/>
            <a:pathLst>
              <a:path w="411861" h="8763" extrusionOk="0">
                <a:moveTo>
                  <a:pt x="0" y="0"/>
                </a:moveTo>
                <a:lnTo>
                  <a:pt x="0" y="8763"/>
                </a:lnTo>
                <a:lnTo>
                  <a:pt x="411861" y="8763"/>
                </a:lnTo>
                <a:lnTo>
                  <a:pt x="411861" y="381"/>
                </a:lnTo>
              </a:path>
            </a:pathLst>
          </a:custGeom>
          <a:noFill/>
          <a:ln w="19050" cap="flat" cmpd="sng">
            <a:solidFill>
              <a:srgbClr val="999999"/>
            </a:solidFill>
            <a:prstDash val="solid"/>
            <a:round/>
            <a:headEnd type="none" w="lg" len="lg"/>
            <a:tailEnd type="none" w="lg" len="lg"/>
          </a:ln>
        </p:spPr>
      </p:sp>
      <p:sp>
        <p:nvSpPr>
          <p:cNvPr id="656" name="Shape 656"/>
          <p:cNvSpPr/>
          <p:nvPr/>
        </p:nvSpPr>
        <p:spPr>
          <a:xfrm>
            <a:off x="3898673" y="5191125"/>
            <a:ext cx="1177922" cy="104783"/>
          </a:xfrm>
          <a:custGeom>
            <a:avLst/>
            <a:gdLst/>
            <a:ahLst/>
            <a:cxnLst/>
            <a:rect l="0" t="0" r="0" b="0"/>
            <a:pathLst>
              <a:path w="411861" h="8763" extrusionOk="0">
                <a:moveTo>
                  <a:pt x="0" y="0"/>
                </a:moveTo>
                <a:lnTo>
                  <a:pt x="0" y="8763"/>
                </a:lnTo>
                <a:lnTo>
                  <a:pt x="411861" y="8763"/>
                </a:lnTo>
                <a:lnTo>
                  <a:pt x="411861" y="381"/>
                </a:lnTo>
              </a:path>
            </a:pathLst>
          </a:custGeom>
          <a:noFill/>
          <a:ln w="19050" cap="flat" cmpd="sng">
            <a:solidFill>
              <a:srgbClr val="999999"/>
            </a:solidFill>
            <a:prstDash val="solid"/>
            <a:round/>
            <a:headEnd type="none" w="lg" len="lg"/>
            <a:tailEnd type="none" w="lg" len="lg"/>
          </a:ln>
        </p:spPr>
      </p:sp>
      <p:sp>
        <p:nvSpPr>
          <p:cNvPr id="657" name="Shape 657"/>
          <p:cNvSpPr/>
          <p:nvPr/>
        </p:nvSpPr>
        <p:spPr>
          <a:xfrm>
            <a:off x="2582472" y="5191125"/>
            <a:ext cx="1177922" cy="104783"/>
          </a:xfrm>
          <a:custGeom>
            <a:avLst/>
            <a:gdLst/>
            <a:ahLst/>
            <a:cxnLst/>
            <a:rect l="0" t="0" r="0" b="0"/>
            <a:pathLst>
              <a:path w="411861" h="8763" extrusionOk="0">
                <a:moveTo>
                  <a:pt x="0" y="0"/>
                </a:moveTo>
                <a:lnTo>
                  <a:pt x="0" y="8763"/>
                </a:lnTo>
                <a:lnTo>
                  <a:pt x="411861" y="8763"/>
                </a:lnTo>
                <a:lnTo>
                  <a:pt x="411861" y="381"/>
                </a:lnTo>
              </a:path>
            </a:pathLst>
          </a:custGeom>
          <a:noFill/>
          <a:ln w="19050" cap="flat" cmpd="sng">
            <a:solidFill>
              <a:srgbClr val="999999"/>
            </a:solidFill>
            <a:prstDash val="solid"/>
            <a:round/>
            <a:headEnd type="none" w="lg" len="lg"/>
            <a:tailEnd type="none" w="lg" len="lg"/>
          </a:ln>
        </p:spPr>
      </p:sp>
      <p:sp>
        <p:nvSpPr>
          <p:cNvPr id="658" name="Shape 658"/>
          <p:cNvSpPr/>
          <p:nvPr/>
        </p:nvSpPr>
        <p:spPr>
          <a:xfrm>
            <a:off x="1619248" y="5191125"/>
            <a:ext cx="824751" cy="104783"/>
          </a:xfrm>
          <a:custGeom>
            <a:avLst/>
            <a:gdLst/>
            <a:ahLst/>
            <a:cxnLst/>
            <a:rect l="0" t="0" r="0" b="0"/>
            <a:pathLst>
              <a:path w="411861" h="8763" extrusionOk="0">
                <a:moveTo>
                  <a:pt x="0" y="0"/>
                </a:moveTo>
                <a:lnTo>
                  <a:pt x="0" y="8763"/>
                </a:lnTo>
                <a:lnTo>
                  <a:pt x="411861" y="8763"/>
                </a:lnTo>
                <a:lnTo>
                  <a:pt x="411861" y="381"/>
                </a:lnTo>
              </a:path>
            </a:pathLst>
          </a:custGeom>
          <a:noFill/>
          <a:ln w="19050" cap="flat" cmpd="sng">
            <a:solidFill>
              <a:srgbClr val="999999"/>
            </a:solidFill>
            <a:prstDash val="solid"/>
            <a:round/>
            <a:headEnd type="none" w="lg" len="lg"/>
            <a:tailEnd type="none" w="lg" len="lg"/>
          </a:ln>
        </p:spPr>
      </p:sp>
      <p:sp>
        <p:nvSpPr>
          <p:cNvPr id="659" name="Shape 659"/>
          <p:cNvSpPr/>
          <p:nvPr/>
        </p:nvSpPr>
        <p:spPr>
          <a:xfrm>
            <a:off x="876300" y="5191125"/>
            <a:ext cx="604406" cy="104783"/>
          </a:xfrm>
          <a:custGeom>
            <a:avLst/>
            <a:gdLst/>
            <a:ahLst/>
            <a:cxnLst/>
            <a:rect l="0" t="0" r="0" b="0"/>
            <a:pathLst>
              <a:path w="411861" h="8763" extrusionOk="0">
                <a:moveTo>
                  <a:pt x="0" y="0"/>
                </a:moveTo>
                <a:lnTo>
                  <a:pt x="0" y="8763"/>
                </a:lnTo>
                <a:lnTo>
                  <a:pt x="411861" y="8763"/>
                </a:lnTo>
                <a:lnTo>
                  <a:pt x="411861" y="381"/>
                </a:lnTo>
              </a:path>
            </a:pathLst>
          </a:custGeom>
          <a:noFill/>
          <a:ln w="19050" cap="flat" cmpd="sng">
            <a:solidFill>
              <a:srgbClr val="999999"/>
            </a:solidFill>
            <a:prstDash val="solid"/>
            <a:round/>
            <a:headEnd type="none" w="lg" len="lg"/>
            <a:tailEnd type="none" w="lg" len="lg"/>
          </a:ln>
        </p:spPr>
      </p:sp>
      <p:sp>
        <p:nvSpPr>
          <p:cNvPr id="660" name="Shape 660"/>
          <p:cNvSpPr txBox="1"/>
          <p:nvPr/>
        </p:nvSpPr>
        <p:spPr>
          <a:xfrm>
            <a:off x="8574200" y="5295900"/>
            <a:ext cx="2511000" cy="352500"/>
          </a:xfrm>
          <a:prstGeom prst="rect">
            <a:avLst/>
          </a:prstGeom>
          <a:noFill/>
          <a:ln>
            <a:noFill/>
          </a:ln>
        </p:spPr>
        <p:txBody>
          <a:bodyPr lIns="91425" tIns="91425" rIns="91425" bIns="91425" anchor="t" anchorCtr="0">
            <a:noAutofit/>
          </a:bodyPr>
          <a:lstStyle/>
          <a:p>
            <a:pPr lvl="0" algn="ctr" rtl="0">
              <a:spcBef>
                <a:spcPts val="0"/>
              </a:spcBef>
              <a:buNone/>
            </a:pPr>
            <a:r>
              <a:rPr lang="en-US" sz="1100" b="1">
                <a:solidFill>
                  <a:srgbClr val="999999"/>
                </a:solidFill>
                <a:latin typeface="Proxima Nova"/>
                <a:ea typeface="Proxima Nova"/>
                <a:cs typeface="Proxima Nova"/>
                <a:sym typeface="Proxima Nova"/>
              </a:rPr>
              <a:t>20+ YEARS AGO</a:t>
            </a:r>
          </a:p>
        </p:txBody>
      </p:sp>
      <p:sp>
        <p:nvSpPr>
          <p:cNvPr id="661" name="Shape 661"/>
          <p:cNvSpPr txBox="1"/>
          <p:nvPr/>
        </p:nvSpPr>
        <p:spPr>
          <a:xfrm>
            <a:off x="5339175" y="5295900"/>
            <a:ext cx="2511000" cy="352500"/>
          </a:xfrm>
          <a:prstGeom prst="rect">
            <a:avLst/>
          </a:prstGeom>
          <a:noFill/>
          <a:ln>
            <a:noFill/>
          </a:ln>
        </p:spPr>
        <p:txBody>
          <a:bodyPr lIns="91425" tIns="91425" rIns="91425" bIns="91425" anchor="t" anchorCtr="0">
            <a:noAutofit/>
          </a:bodyPr>
          <a:lstStyle/>
          <a:p>
            <a:pPr lvl="0" algn="ctr" rtl="0">
              <a:spcBef>
                <a:spcPts val="0"/>
              </a:spcBef>
              <a:buNone/>
            </a:pPr>
            <a:r>
              <a:rPr lang="en-US" sz="1100" b="1">
                <a:solidFill>
                  <a:srgbClr val="999999"/>
                </a:solidFill>
                <a:latin typeface="Proxima Nova"/>
                <a:ea typeface="Proxima Nova"/>
                <a:cs typeface="Proxima Nova"/>
                <a:sym typeface="Proxima Nova"/>
              </a:rPr>
              <a:t>15+ YEARS AGO</a:t>
            </a:r>
          </a:p>
        </p:txBody>
      </p:sp>
      <p:sp>
        <p:nvSpPr>
          <p:cNvPr id="662" name="Shape 662"/>
          <p:cNvSpPr txBox="1"/>
          <p:nvPr/>
        </p:nvSpPr>
        <p:spPr>
          <a:xfrm>
            <a:off x="4075262" y="5295900"/>
            <a:ext cx="824700" cy="352500"/>
          </a:xfrm>
          <a:prstGeom prst="rect">
            <a:avLst/>
          </a:prstGeom>
          <a:noFill/>
          <a:ln>
            <a:noFill/>
          </a:ln>
        </p:spPr>
        <p:txBody>
          <a:bodyPr lIns="91425" tIns="91425" rIns="91425" bIns="91425" anchor="t" anchorCtr="0">
            <a:noAutofit/>
          </a:bodyPr>
          <a:lstStyle/>
          <a:p>
            <a:pPr lvl="0" algn="ctr" rtl="0">
              <a:spcBef>
                <a:spcPts val="0"/>
              </a:spcBef>
              <a:buNone/>
            </a:pPr>
            <a:r>
              <a:rPr lang="en-US" sz="1100" b="1">
                <a:solidFill>
                  <a:srgbClr val="999999"/>
                </a:solidFill>
                <a:latin typeface="Proxima Nova"/>
                <a:ea typeface="Proxima Nova"/>
                <a:cs typeface="Proxima Nova"/>
                <a:sym typeface="Proxima Nova"/>
              </a:rPr>
              <a:t>9+ YEARS AGO</a:t>
            </a:r>
          </a:p>
        </p:txBody>
      </p:sp>
      <p:sp>
        <p:nvSpPr>
          <p:cNvPr id="663" name="Shape 663"/>
          <p:cNvSpPr txBox="1"/>
          <p:nvPr/>
        </p:nvSpPr>
        <p:spPr>
          <a:xfrm>
            <a:off x="2582349" y="5295900"/>
            <a:ext cx="1178099" cy="352500"/>
          </a:xfrm>
          <a:prstGeom prst="rect">
            <a:avLst/>
          </a:prstGeom>
          <a:noFill/>
          <a:ln>
            <a:noFill/>
          </a:ln>
        </p:spPr>
        <p:txBody>
          <a:bodyPr lIns="91425" tIns="91425" rIns="91425" bIns="91425" anchor="t" anchorCtr="0">
            <a:noAutofit/>
          </a:bodyPr>
          <a:lstStyle/>
          <a:p>
            <a:pPr lvl="0" algn="ctr" rtl="0">
              <a:spcBef>
                <a:spcPts val="0"/>
              </a:spcBef>
              <a:buNone/>
            </a:pPr>
            <a:r>
              <a:rPr lang="en-US" sz="1100" b="1">
                <a:solidFill>
                  <a:srgbClr val="999999"/>
                </a:solidFill>
                <a:latin typeface="Proxima Nova"/>
                <a:ea typeface="Proxima Nova"/>
                <a:cs typeface="Proxima Nova"/>
                <a:sym typeface="Proxima Nova"/>
              </a:rPr>
              <a:t>5+ YEARS AGO</a:t>
            </a:r>
          </a:p>
        </p:txBody>
      </p:sp>
      <p:sp>
        <p:nvSpPr>
          <p:cNvPr id="664" name="Shape 664"/>
          <p:cNvSpPr txBox="1"/>
          <p:nvPr/>
        </p:nvSpPr>
        <p:spPr>
          <a:xfrm>
            <a:off x="1645887" y="5295900"/>
            <a:ext cx="824700" cy="352500"/>
          </a:xfrm>
          <a:prstGeom prst="rect">
            <a:avLst/>
          </a:prstGeom>
          <a:noFill/>
          <a:ln>
            <a:noFill/>
          </a:ln>
        </p:spPr>
        <p:txBody>
          <a:bodyPr lIns="91425" tIns="91425" rIns="91425" bIns="91425" anchor="t" anchorCtr="0">
            <a:noAutofit/>
          </a:bodyPr>
          <a:lstStyle/>
          <a:p>
            <a:pPr lvl="0" algn="ctr" rtl="0">
              <a:spcBef>
                <a:spcPts val="0"/>
              </a:spcBef>
              <a:buNone/>
            </a:pPr>
            <a:r>
              <a:rPr lang="en-US" sz="1100" b="1">
                <a:solidFill>
                  <a:srgbClr val="999999"/>
                </a:solidFill>
                <a:latin typeface="Proxima Nova"/>
                <a:ea typeface="Proxima Nova"/>
                <a:cs typeface="Proxima Nova"/>
                <a:sym typeface="Proxima Nova"/>
              </a:rPr>
              <a:t>3+ YEARS AGO</a:t>
            </a:r>
          </a:p>
        </p:txBody>
      </p:sp>
      <p:sp>
        <p:nvSpPr>
          <p:cNvPr id="665" name="Shape 665"/>
          <p:cNvSpPr txBox="1"/>
          <p:nvPr/>
        </p:nvSpPr>
        <p:spPr>
          <a:xfrm>
            <a:off x="693699" y="5295900"/>
            <a:ext cx="969599" cy="352500"/>
          </a:xfrm>
          <a:prstGeom prst="rect">
            <a:avLst/>
          </a:prstGeom>
          <a:noFill/>
          <a:ln>
            <a:noFill/>
          </a:ln>
        </p:spPr>
        <p:txBody>
          <a:bodyPr lIns="91425" tIns="91425" rIns="91425" bIns="91425" anchor="t" anchorCtr="0">
            <a:noAutofit/>
          </a:bodyPr>
          <a:lstStyle/>
          <a:p>
            <a:pPr lvl="0" algn="ctr" rtl="0">
              <a:spcBef>
                <a:spcPts val="0"/>
              </a:spcBef>
              <a:buNone/>
            </a:pPr>
            <a:r>
              <a:rPr lang="en-US" sz="1100" b="1">
                <a:solidFill>
                  <a:srgbClr val="999999"/>
                </a:solidFill>
                <a:latin typeface="Proxima Nova"/>
                <a:ea typeface="Proxima Nova"/>
                <a:cs typeface="Proxima Nova"/>
                <a:sym typeface="Proxima Nova"/>
              </a:rPr>
              <a:t>1+ YEARS AGO</a:t>
            </a:r>
          </a:p>
        </p:txBody>
      </p:sp>
      <p:pic>
        <p:nvPicPr>
          <p:cNvPr id="666" name="Shape 666"/>
          <p:cNvPicPr preferRelativeResize="0"/>
          <p:nvPr/>
        </p:nvPicPr>
        <p:blipFill>
          <a:blip r:embed="rId6">
            <a:alphaModFix/>
          </a:blip>
          <a:stretch>
            <a:fillRect/>
          </a:stretch>
        </p:blipFill>
        <p:spPr>
          <a:xfrm>
            <a:off x="6493221" y="5648408"/>
            <a:ext cx="1177925" cy="1177925"/>
          </a:xfrm>
          <a:prstGeom prst="rect">
            <a:avLst/>
          </a:prstGeom>
          <a:noFill/>
          <a:ln>
            <a:noFill/>
          </a:ln>
        </p:spPr>
      </p:pic>
      <p:pic>
        <p:nvPicPr>
          <p:cNvPr id="667" name="Shape 667"/>
          <p:cNvPicPr preferRelativeResize="0"/>
          <p:nvPr/>
        </p:nvPicPr>
        <p:blipFill>
          <a:blip r:embed="rId7">
            <a:alphaModFix/>
          </a:blip>
          <a:stretch>
            <a:fillRect/>
          </a:stretch>
        </p:blipFill>
        <p:spPr>
          <a:xfrm>
            <a:off x="1625800" y="5977050"/>
            <a:ext cx="1679040" cy="605049"/>
          </a:xfrm>
          <a:prstGeom prst="rect">
            <a:avLst/>
          </a:prstGeom>
          <a:noFill/>
          <a:ln>
            <a:noFill/>
          </a:ln>
        </p:spPr>
      </p:pic>
      <p:pic>
        <p:nvPicPr>
          <p:cNvPr id="668" name="Shape 668"/>
          <p:cNvPicPr preferRelativeResize="0"/>
          <p:nvPr/>
        </p:nvPicPr>
        <p:blipFill>
          <a:blip r:embed="rId8">
            <a:alphaModFix/>
          </a:blip>
          <a:stretch>
            <a:fillRect/>
          </a:stretch>
        </p:blipFill>
        <p:spPr>
          <a:xfrm>
            <a:off x="3351750" y="5885550"/>
            <a:ext cx="1177800" cy="788055"/>
          </a:xfrm>
          <a:prstGeom prst="rect">
            <a:avLst/>
          </a:prstGeom>
          <a:noFill/>
          <a:ln>
            <a:noFill/>
          </a:ln>
        </p:spPr>
      </p:pic>
      <p:pic>
        <p:nvPicPr>
          <p:cNvPr id="90" name="Shape 424"/>
          <p:cNvPicPr preferRelativeResize="0"/>
          <p:nvPr/>
        </p:nvPicPr>
        <p:blipFill rotWithShape="1">
          <a:blip r:embed="rId9">
            <a:alphaModFix/>
          </a:blip>
          <a:srcRect/>
          <a:stretch/>
        </p:blipFill>
        <p:spPr>
          <a:xfrm>
            <a:off x="11521439" y="6240087"/>
            <a:ext cx="419700" cy="419699"/>
          </a:xfrm>
          <a:prstGeom prst="rect">
            <a:avLst/>
          </a:prstGeom>
          <a:noFill/>
          <a:ln>
            <a:noFill/>
          </a:ln>
        </p:spPr>
      </p:pic>
    </p:spTree>
  </p:cSld>
  <p:clrMapOvr>
    <a:masterClrMapping/>
  </p:clrMapOvr>
  <p:transition xmlns:p14="http://schemas.microsoft.com/office/powerpoint/2010/main" spd="slow">
    <p:cut/>
  </p:transitio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37"/>
                                        </p:tgtEl>
                                        <p:attrNameLst>
                                          <p:attrName>style.visibility</p:attrName>
                                        </p:attrNameLst>
                                      </p:cBhvr>
                                      <p:to>
                                        <p:strVal val="visible"/>
                                      </p:to>
                                    </p:set>
                                    <p:animEffect transition="in" filter="fade">
                                      <p:cBhvr>
                                        <p:cTn id="7" dur="1000"/>
                                        <p:tgtEl>
                                          <p:spTgt spid="63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621"/>
                                        </p:tgtEl>
                                        <p:attrNameLst>
                                          <p:attrName>style.visibility</p:attrName>
                                        </p:attrNameLst>
                                      </p:cBhvr>
                                      <p:to>
                                        <p:strVal val="visible"/>
                                      </p:to>
                                    </p:set>
                                    <p:animEffect transition="in" filter="fade">
                                      <p:cBhvr>
                                        <p:cTn id="12" dur="1000"/>
                                        <p:tgtEl>
                                          <p:spTgt spid="621"/>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605"/>
                                        </p:tgtEl>
                                        <p:attrNameLst>
                                          <p:attrName>style.visibility</p:attrName>
                                        </p:attrNameLst>
                                      </p:cBhvr>
                                      <p:to>
                                        <p:strVal val="visible"/>
                                      </p:to>
                                    </p:set>
                                    <p:animEffect transition="in" filter="fade">
                                      <p:cBhvr>
                                        <p:cTn id="17" dur="1000"/>
                                        <p:tgtEl>
                                          <p:spTgt spid="605"/>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600"/>
                                        </p:tgtEl>
                                        <p:attrNameLst>
                                          <p:attrName>style.visibility</p:attrName>
                                        </p:attrNameLst>
                                      </p:cBhvr>
                                      <p:to>
                                        <p:strVal val="visible"/>
                                      </p:to>
                                    </p:set>
                                    <p:animEffect transition="in" filter="fade">
                                      <p:cBhvr>
                                        <p:cTn id="22" dur="1000"/>
                                        <p:tgtEl>
                                          <p:spTgt spid="600"/>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595"/>
                                        </p:tgtEl>
                                        <p:attrNameLst>
                                          <p:attrName>style.visibility</p:attrName>
                                        </p:attrNameLst>
                                      </p:cBhvr>
                                      <p:to>
                                        <p:strVal val="visible"/>
                                      </p:to>
                                    </p:set>
                                    <p:animEffect transition="in" filter="fade">
                                      <p:cBhvr>
                                        <p:cTn id="27" dur="1000"/>
                                        <p:tgtEl>
                                          <p:spTgt spid="59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570"/>
        <p:cNvGrpSpPr/>
        <p:nvPr/>
      </p:nvGrpSpPr>
      <p:grpSpPr>
        <a:xfrm>
          <a:off x="0" y="0"/>
          <a:ext cx="0" cy="0"/>
          <a:chOff x="0" y="0"/>
          <a:chExt cx="0" cy="0"/>
        </a:xfrm>
      </p:grpSpPr>
      <p:pic>
        <p:nvPicPr>
          <p:cNvPr id="571" name="Shape 571"/>
          <p:cNvPicPr preferRelativeResize="0"/>
          <p:nvPr/>
        </p:nvPicPr>
        <p:blipFill rotWithShape="1">
          <a:blip r:embed="rId3">
            <a:alphaModFix/>
          </a:blip>
          <a:srcRect/>
          <a:stretch/>
        </p:blipFill>
        <p:spPr>
          <a:xfrm>
            <a:off x="11521439" y="6240087"/>
            <a:ext cx="419699" cy="419699"/>
          </a:xfrm>
          <a:prstGeom prst="rect">
            <a:avLst/>
          </a:prstGeom>
          <a:noFill/>
          <a:ln>
            <a:noFill/>
          </a:ln>
        </p:spPr>
      </p:pic>
      <p:sp>
        <p:nvSpPr>
          <p:cNvPr id="2" name="Rectangle 1"/>
          <p:cNvSpPr/>
          <p:nvPr/>
        </p:nvSpPr>
        <p:spPr>
          <a:xfrm>
            <a:off x="6003667" y="3275112"/>
            <a:ext cx="184666" cy="307777"/>
          </a:xfrm>
          <a:prstGeom prst="rect">
            <a:avLst/>
          </a:prstGeom>
        </p:spPr>
        <p:txBody>
          <a:bodyPr wrap="none">
            <a:spAutoFit/>
          </a:bodyPr>
          <a:lstStyle/>
          <a:p>
            <a:r>
              <a:rPr lang="en-US" dirty="0"/>
              <a:t> </a:t>
            </a:r>
          </a:p>
        </p:txBody>
      </p:sp>
      <p:pic>
        <p:nvPicPr>
          <p:cNvPr id="4" name="Picture 3"/>
          <p:cNvPicPr>
            <a:picLocks noChangeAspect="1"/>
          </p:cNvPicPr>
          <p:nvPr/>
        </p:nvPicPr>
        <p:blipFill rotWithShape="1">
          <a:blip r:embed="rId4"/>
          <a:srcRect t="14224" b="29855"/>
          <a:stretch/>
        </p:blipFill>
        <p:spPr>
          <a:xfrm>
            <a:off x="3489363" y="807207"/>
            <a:ext cx="5459547" cy="5432880"/>
          </a:xfrm>
          <a:prstGeom prst="rect">
            <a:avLst/>
          </a:prstGeom>
        </p:spPr>
      </p:pic>
    </p:spTree>
    <p:extLst>
      <p:ext uri="{BB962C8B-B14F-4D97-AF65-F5344CB8AC3E}">
        <p14:creationId xmlns:p14="http://schemas.microsoft.com/office/powerpoint/2010/main" val="1568008254"/>
      </p:ext>
    </p:extLst>
  </p:cSld>
  <p:clrMapOvr>
    <a:masterClrMapping/>
  </p:clrMapOvr>
  <p:transition xmlns:p14="http://schemas.microsoft.com/office/powerpoint/2010/main" spd="slow">
    <p:cut/>
  </p:transition>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376"/>
        <p:cNvGrpSpPr/>
        <p:nvPr/>
      </p:nvGrpSpPr>
      <p:grpSpPr>
        <a:xfrm>
          <a:off x="0" y="0"/>
          <a:ext cx="0" cy="0"/>
          <a:chOff x="0" y="0"/>
          <a:chExt cx="0" cy="0"/>
        </a:xfrm>
      </p:grpSpPr>
      <p:sp>
        <p:nvSpPr>
          <p:cNvPr id="377" name="Shape 377"/>
          <p:cNvSpPr txBox="1">
            <a:spLocks noGrp="1"/>
          </p:cNvSpPr>
          <p:nvPr>
            <p:ph type="ctrTitle"/>
          </p:nvPr>
        </p:nvSpPr>
        <p:spPr>
          <a:xfrm>
            <a:off x="286575" y="1354650"/>
            <a:ext cx="8223198" cy="1919999"/>
          </a:xfrm>
          <a:prstGeom prst="rect">
            <a:avLst/>
          </a:prstGeom>
          <a:noFill/>
          <a:ln>
            <a:noFill/>
          </a:ln>
        </p:spPr>
        <p:txBody>
          <a:bodyPr lIns="121875" tIns="121875" rIns="121875" bIns="121875" anchor="t" anchorCtr="0">
            <a:noAutofit/>
          </a:bodyPr>
          <a:lstStyle/>
          <a:p>
            <a:pPr marL="0" marR="0" lvl="0" indent="0" algn="l" rtl="0">
              <a:lnSpc>
                <a:spcPct val="100000"/>
              </a:lnSpc>
              <a:spcBef>
                <a:spcPts val="0"/>
              </a:spcBef>
              <a:spcAft>
                <a:spcPts val="0"/>
              </a:spcAft>
              <a:buClr>
                <a:schemeClr val="lt2"/>
              </a:buClr>
              <a:buSzPct val="25000"/>
              <a:buFont typeface="Open Sans"/>
              <a:buNone/>
            </a:pPr>
            <a:r>
              <a:rPr lang="en-US" dirty="0" smtClean="0"/>
              <a:t>The value of </a:t>
            </a:r>
            <a:r>
              <a:rPr lang="en-US" dirty="0">
                <a:solidFill>
                  <a:schemeClr val="accent4"/>
                </a:solidFill>
              </a:rPr>
              <a:t>P</a:t>
            </a:r>
            <a:r>
              <a:rPr lang="en-US" dirty="0" smtClean="0">
                <a:solidFill>
                  <a:schemeClr val="accent4"/>
                </a:solidFill>
              </a:rPr>
              <a:t>ersonalization</a:t>
            </a:r>
            <a:endParaRPr lang="en-US" dirty="0">
              <a:solidFill>
                <a:schemeClr val="accent4"/>
              </a:solidFill>
            </a:endParaRPr>
          </a:p>
        </p:txBody>
      </p:sp>
      <p:sp>
        <p:nvSpPr>
          <p:cNvPr id="3" name="Rectangle 2"/>
          <p:cNvSpPr/>
          <p:nvPr/>
        </p:nvSpPr>
        <p:spPr>
          <a:xfrm>
            <a:off x="6003667" y="3275112"/>
            <a:ext cx="184666" cy="307777"/>
          </a:xfrm>
          <a:prstGeom prst="rect">
            <a:avLst/>
          </a:prstGeom>
        </p:spPr>
        <p:txBody>
          <a:bodyPr wrap="none">
            <a:spAutoFit/>
          </a:bodyPr>
          <a:lstStyle/>
          <a:p>
            <a:r>
              <a:rPr lang="en-US" dirty="0"/>
              <a:t> </a:t>
            </a:r>
          </a:p>
        </p:txBody>
      </p:sp>
    </p:spTree>
    <p:extLst>
      <p:ext uri="{BB962C8B-B14F-4D97-AF65-F5344CB8AC3E}">
        <p14:creationId xmlns:p14="http://schemas.microsoft.com/office/powerpoint/2010/main" val="3169462457"/>
      </p:ext>
    </p:extLst>
  </p:cSld>
  <p:clrMapOvr>
    <a:masterClrMapping/>
  </p:clrMapOvr>
  <p:transition xmlns:p14="http://schemas.microsoft.com/office/powerpoint/2010/main" spd="slow">
    <p:cut/>
  </p:transition>
  <p:timing>
    <p:tnLst>
      <p:par>
        <p:cTn xmlns:p14="http://schemas.microsoft.com/office/powerpoint/2010/main" id="1" dur="indefinite" restart="never" nodeType="tmRoot"/>
      </p:par>
    </p:tnLst>
  </p:timing>
</p:sld>
</file>

<file path=ppt/theme/theme1.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ptimizelyTheme-PPT-Q32015">
  <a:themeElements>
    <a:clrScheme name="Optimizely Brand Colors">
      <a:dk1>
        <a:srgbClr val="494949"/>
      </a:dk1>
      <a:lt1>
        <a:srgbClr val="FFFFFF"/>
      </a:lt1>
      <a:dk2>
        <a:srgbClr val="0480BA"/>
      </a:dk2>
      <a:lt2>
        <a:srgbClr val="F2F2F2"/>
      </a:lt2>
      <a:accent1>
        <a:srgbClr val="9ACCE2"/>
      </a:accent1>
      <a:accent2>
        <a:srgbClr val="EFAF49"/>
      </a:accent2>
      <a:accent3>
        <a:srgbClr val="F6544B"/>
      </a:accent3>
      <a:accent4>
        <a:srgbClr val="71C4BB"/>
      </a:accent4>
      <a:accent5>
        <a:srgbClr val="0A3249"/>
      </a:accent5>
      <a:accent6>
        <a:srgbClr val="40A6D5"/>
      </a:accent6>
      <a:hlink>
        <a:srgbClr val="40A6D5"/>
      </a:hlink>
      <a:folHlink>
        <a:srgbClr val="0A3249"/>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4319</TotalTime>
  <Words>2195</Words>
  <Application>Microsoft Macintosh PowerPoint</Application>
  <PresentationFormat>Custom</PresentationFormat>
  <Paragraphs>309</Paragraphs>
  <Slides>25</Slides>
  <Notes>24</Notes>
  <HiddenSlides>0</HiddenSlides>
  <MMClips>0</MMClips>
  <ScaleCrop>false</ScaleCrop>
  <HeadingPairs>
    <vt:vector size="4" baseType="variant">
      <vt:variant>
        <vt:lpstr>Theme</vt:lpstr>
      </vt:variant>
      <vt:variant>
        <vt:i4>3</vt:i4>
      </vt:variant>
      <vt:variant>
        <vt:lpstr>Slide Titles</vt:lpstr>
      </vt:variant>
      <vt:variant>
        <vt:i4>25</vt:i4>
      </vt:variant>
    </vt:vector>
  </HeadingPairs>
  <TitlesOfParts>
    <vt:vector size="28" baseType="lpstr">
      <vt:lpstr>Office Theme</vt:lpstr>
      <vt:lpstr>OptimizelyTheme-PPT-Q32015</vt:lpstr>
      <vt:lpstr>Office Theme</vt:lpstr>
      <vt:lpstr>Website Personalization Niet langer optioneel?</vt:lpstr>
      <vt:lpstr>Optimizely: Experiment Everywhere  2016</vt:lpstr>
      <vt:lpstr>Optimizely: Experiment Everywhere 2017</vt:lpstr>
      <vt:lpstr>Personalization:  The challenge</vt:lpstr>
      <vt:lpstr>PowerPoint Presentation</vt:lpstr>
      <vt:lpstr>PowerPoint Presentation</vt:lpstr>
      <vt:lpstr>PowerPoint Presentation</vt:lpstr>
      <vt:lpstr>PowerPoint Presentation</vt:lpstr>
      <vt:lpstr>The value of Personalization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Personalization Where to get started?</vt:lpstr>
      <vt:lpstr>PowerPoint Presentation</vt:lpstr>
      <vt:lpstr>PowerPoint Presentation</vt:lpstr>
      <vt:lpstr>PowerPoint Presentation</vt:lpstr>
      <vt:lpstr>PowerPoint Presentation</vt:lpstr>
      <vt:lpstr>PowerPoint Presentation</vt:lpstr>
      <vt:lpstr>Thank you!</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Experience Optimization (EXO) Journey</dc:title>
  <cp:lastModifiedBy>Martijn Janssen</cp:lastModifiedBy>
  <cp:revision>51</cp:revision>
  <dcterms:modified xsi:type="dcterms:W3CDTF">2016-09-14T12:13:46Z</dcterms:modified>
</cp:coreProperties>
</file>